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sldIdLst>
    <p:sldId id="290" r:id="rId2"/>
    <p:sldId id="299" r:id="rId3"/>
    <p:sldId id="280" r:id="rId4"/>
    <p:sldId id="296" r:id="rId5"/>
    <p:sldId id="285" r:id="rId6"/>
    <p:sldId id="273" r:id="rId7"/>
    <p:sldId id="278" r:id="rId8"/>
    <p:sldId id="279" r:id="rId9"/>
    <p:sldId id="277" r:id="rId10"/>
    <p:sldId id="271" r:id="rId11"/>
    <p:sldId id="272" r:id="rId12"/>
    <p:sldId id="274" r:id="rId13"/>
    <p:sldId id="300" r:id="rId14"/>
    <p:sldId id="297" r:id="rId15"/>
    <p:sldId id="287" r:id="rId16"/>
    <p:sldId id="291" r:id="rId17"/>
    <p:sldId id="269" r:id="rId18"/>
    <p:sldId id="284" r:id="rId19"/>
    <p:sldId id="286" r:id="rId20"/>
    <p:sldId id="298" r:id="rId21"/>
    <p:sldId id="258" r:id="rId22"/>
    <p:sldId id="289" r:id="rId23"/>
    <p:sldId id="295" r:id="rId24"/>
    <p:sldId id="288" r:id="rId25"/>
    <p:sldId id="260" r:id="rId26"/>
    <p:sldId id="267" r:id="rId27"/>
    <p:sldId id="270" r:id="rId28"/>
    <p:sldId id="292" r:id="rId29"/>
    <p:sldId id="293" r:id="rId30"/>
    <p:sldId id="302" r:id="rId31"/>
    <p:sldId id="301" r:id="rId32"/>
    <p:sldId id="28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 Clements" initials="WC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2" autoAdjust="0"/>
    <p:restoredTop sz="95817" autoAdjust="0"/>
  </p:normalViewPr>
  <p:slideViewPr>
    <p:cSldViewPr snapToGrid="0">
      <p:cViewPr varScale="1">
        <p:scale>
          <a:sx n="97" d="100"/>
          <a:sy n="97" d="100"/>
        </p:scale>
        <p:origin x="-720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am Clements" userId="c8823a60-ae8d-436e-a236-e28e16481d68" providerId="ADAL" clId="{DCD043D3-B266-4023-962D-601CB486652D}"/>
    <pc:docChg chg="undo redo custSel addSld delSld modSld sldOrd">
      <pc:chgData name="William Clements" userId="c8823a60-ae8d-436e-a236-e28e16481d68" providerId="ADAL" clId="{DCD043D3-B266-4023-962D-601CB486652D}" dt="2018-09-17T13:00:18.796" v="5806" actId="20577"/>
      <pc:docMkLst>
        <pc:docMk/>
      </pc:docMkLst>
      <pc:sldChg chg="modSp">
        <pc:chgData name="William Clements" userId="c8823a60-ae8d-436e-a236-e28e16481d68" providerId="ADAL" clId="{DCD043D3-B266-4023-962D-601CB486652D}" dt="2018-09-14T01:09:31.950" v="5468" actId="20577"/>
        <pc:sldMkLst>
          <pc:docMk/>
          <pc:sldMk cId="1836831163" sldId="258"/>
        </pc:sldMkLst>
        <pc:spChg chg="mod">
          <ac:chgData name="William Clements" userId="c8823a60-ae8d-436e-a236-e28e16481d68" providerId="ADAL" clId="{DCD043D3-B266-4023-962D-601CB486652D}" dt="2018-09-14T01:09:31.950" v="5468" actId="20577"/>
          <ac:spMkLst>
            <pc:docMk/>
            <pc:sldMk cId="1836831163" sldId="258"/>
            <ac:spMk id="4" creationId="{FBB068E0-E679-473C-B54A-3DCE3509F985}"/>
          </ac:spMkLst>
        </pc:spChg>
      </pc:sldChg>
      <pc:sldChg chg="ord">
        <pc:chgData name="William Clements" userId="c8823a60-ae8d-436e-a236-e28e16481d68" providerId="ADAL" clId="{DCD043D3-B266-4023-962D-601CB486652D}" dt="2018-09-14T00:47:52.607" v="4002" actId="20577"/>
        <pc:sldMkLst>
          <pc:docMk/>
          <pc:sldMk cId="3389560934" sldId="260"/>
        </pc:sldMkLst>
      </pc:sldChg>
      <pc:sldChg chg="addSp modSp">
        <pc:chgData name="William Clements" userId="c8823a60-ae8d-436e-a236-e28e16481d68" providerId="ADAL" clId="{DCD043D3-B266-4023-962D-601CB486652D}" dt="2018-09-14T01:04:59.222" v="5369" actId="20577"/>
        <pc:sldMkLst>
          <pc:docMk/>
          <pc:sldMk cId="3124269556" sldId="267"/>
        </pc:sldMkLst>
        <pc:spChg chg="add mod">
          <ac:chgData name="William Clements" userId="c8823a60-ae8d-436e-a236-e28e16481d68" providerId="ADAL" clId="{DCD043D3-B266-4023-962D-601CB486652D}" dt="2018-09-14T01:04:59.222" v="5369" actId="20577"/>
          <ac:spMkLst>
            <pc:docMk/>
            <pc:sldMk cId="3124269556" sldId="267"/>
            <ac:spMk id="2" creationId="{6F6CE6A3-6BCE-4F64-9BC3-523F8F685D6D}"/>
          </ac:spMkLst>
        </pc:spChg>
        <pc:spChg chg="mod">
          <ac:chgData name="William Clements" userId="c8823a60-ae8d-436e-a236-e28e16481d68" providerId="ADAL" clId="{DCD043D3-B266-4023-962D-601CB486652D}" dt="2018-09-14T01:04:38.390" v="5368" actId="20577"/>
          <ac:spMkLst>
            <pc:docMk/>
            <pc:sldMk cId="3124269556" sldId="267"/>
            <ac:spMk id="3" creationId="{E0EF2E6F-EA9A-44F0-959C-4D8CAA2810A1}"/>
          </ac:spMkLst>
        </pc:spChg>
        <pc:spChg chg="mod">
          <ac:chgData name="William Clements" userId="c8823a60-ae8d-436e-a236-e28e16481d68" providerId="ADAL" clId="{DCD043D3-B266-4023-962D-601CB486652D}" dt="2018-09-14T00:59:27.149" v="4808" actId="20577"/>
          <ac:spMkLst>
            <pc:docMk/>
            <pc:sldMk cId="3124269556" sldId="267"/>
            <ac:spMk id="4" creationId="{2DD1017A-567E-48CF-A385-6FE88143DDAD}"/>
          </ac:spMkLst>
        </pc:spChg>
      </pc:sldChg>
      <pc:sldChg chg="addSp delSp modSp ord">
        <pc:chgData name="William Clements" userId="c8823a60-ae8d-436e-a236-e28e16481d68" providerId="ADAL" clId="{DCD043D3-B266-4023-962D-601CB486652D}" dt="2018-09-14T01:53:49.400" v="5790" actId="20577"/>
        <pc:sldMkLst>
          <pc:docMk/>
          <pc:sldMk cId="1076542377" sldId="269"/>
        </pc:sldMkLst>
        <pc:spChg chg="add mod">
          <ac:chgData name="William Clements" userId="c8823a60-ae8d-436e-a236-e28e16481d68" providerId="ADAL" clId="{DCD043D3-B266-4023-962D-601CB486652D}" dt="2018-09-14T00:14:55.915" v="2771" actId="6549"/>
          <ac:spMkLst>
            <pc:docMk/>
            <pc:sldMk cId="1076542377" sldId="269"/>
            <ac:spMk id="2" creationId="{E9B2A616-FB0F-42C8-9B84-6971C80AB236}"/>
          </ac:spMkLst>
        </pc:spChg>
        <pc:spChg chg="mod">
          <ac:chgData name="William Clements" userId="c8823a60-ae8d-436e-a236-e28e16481d68" providerId="ADAL" clId="{DCD043D3-B266-4023-962D-601CB486652D}" dt="2018-09-14T01:53:49.400" v="5790" actId="20577"/>
          <ac:spMkLst>
            <pc:docMk/>
            <pc:sldMk cId="1076542377" sldId="269"/>
            <ac:spMk id="3" creationId="{E1E3ED87-18C6-41D2-A565-9300FB03FAF7}"/>
          </ac:spMkLst>
        </pc:spChg>
        <pc:picChg chg="mod">
          <ac:chgData name="William Clements" userId="c8823a60-ae8d-436e-a236-e28e16481d68" providerId="ADAL" clId="{DCD043D3-B266-4023-962D-601CB486652D}" dt="2018-09-14T00:15:05.370" v="2772" actId="14100"/>
          <ac:picMkLst>
            <pc:docMk/>
            <pc:sldMk cId="1076542377" sldId="269"/>
            <ac:picMk id="6" creationId="{7530E54E-275A-403E-8014-1E7E5C3376A3}"/>
          </ac:picMkLst>
        </pc:picChg>
        <pc:picChg chg="del">
          <ac:chgData name="William Clements" userId="c8823a60-ae8d-436e-a236-e28e16481d68" providerId="ADAL" clId="{DCD043D3-B266-4023-962D-601CB486652D}" dt="2018-09-14T00:10:29.059" v="2340" actId="478"/>
          <ac:picMkLst>
            <pc:docMk/>
            <pc:sldMk cId="1076542377" sldId="269"/>
            <ac:picMk id="6146" creationId="{AF4FF95C-CCD6-4DCD-8245-2010A35F6043}"/>
          </ac:picMkLst>
        </pc:picChg>
      </pc:sldChg>
      <pc:sldChg chg="modSp">
        <pc:chgData name="William Clements" userId="c8823a60-ae8d-436e-a236-e28e16481d68" providerId="ADAL" clId="{DCD043D3-B266-4023-962D-601CB486652D}" dt="2018-09-14T01:55:08.145" v="5801" actId="313"/>
        <pc:sldMkLst>
          <pc:docMk/>
          <pc:sldMk cId="1617146109" sldId="270"/>
        </pc:sldMkLst>
        <pc:spChg chg="mod">
          <ac:chgData name="William Clements" userId="c8823a60-ae8d-436e-a236-e28e16481d68" providerId="ADAL" clId="{DCD043D3-B266-4023-962D-601CB486652D}" dt="2018-09-14T01:55:08.145" v="5801" actId="313"/>
          <ac:spMkLst>
            <pc:docMk/>
            <pc:sldMk cId="1617146109" sldId="270"/>
            <ac:spMk id="3" creationId="{48DDD3BC-575A-4A31-B926-DDD9BF1E8B6D}"/>
          </ac:spMkLst>
        </pc:spChg>
        <pc:spChg chg="mod">
          <ac:chgData name="William Clements" userId="c8823a60-ae8d-436e-a236-e28e16481d68" providerId="ADAL" clId="{DCD043D3-B266-4023-962D-601CB486652D}" dt="2018-09-14T00:47:18.517" v="4001" actId="1035"/>
          <ac:spMkLst>
            <pc:docMk/>
            <pc:sldMk cId="1617146109" sldId="270"/>
            <ac:spMk id="4" creationId="{E5988D00-B6FB-4994-9D0E-A94394B859B5}"/>
          </ac:spMkLst>
        </pc:spChg>
      </pc:sldChg>
      <pc:sldChg chg="addSp delSp modSp">
        <pc:chgData name="William Clements" userId="c8823a60-ae8d-436e-a236-e28e16481d68" providerId="ADAL" clId="{DCD043D3-B266-4023-962D-601CB486652D}" dt="2018-09-13T22:28:56.950" v="1978" actId="14100"/>
        <pc:sldMkLst>
          <pc:docMk/>
          <pc:sldMk cId="2837539392" sldId="271"/>
        </pc:sldMkLst>
        <pc:spChg chg="mod">
          <ac:chgData name="William Clements" userId="c8823a60-ae8d-436e-a236-e28e16481d68" providerId="ADAL" clId="{DCD043D3-B266-4023-962D-601CB486652D}" dt="2018-09-13T22:26:21.223" v="1906" actId="14100"/>
          <ac:spMkLst>
            <pc:docMk/>
            <pc:sldMk cId="2837539392" sldId="271"/>
            <ac:spMk id="2" creationId="{633D2537-1334-47F2-B1A6-29A1A5C9BD44}"/>
          </ac:spMkLst>
        </pc:spChg>
        <pc:spChg chg="add mod">
          <ac:chgData name="William Clements" userId="c8823a60-ae8d-436e-a236-e28e16481d68" providerId="ADAL" clId="{DCD043D3-B266-4023-962D-601CB486652D}" dt="2018-09-13T22:28:50.133" v="1977" actId="1035"/>
          <ac:spMkLst>
            <pc:docMk/>
            <pc:sldMk cId="2837539392" sldId="271"/>
            <ac:spMk id="3" creationId="{BF18BF63-DAAE-451E-B461-1B18041C112E}"/>
          </ac:spMkLst>
        </pc:spChg>
        <pc:spChg chg="add del mod">
          <ac:chgData name="William Clements" userId="c8823a60-ae8d-436e-a236-e28e16481d68" providerId="ADAL" clId="{DCD043D3-B266-4023-962D-601CB486652D}" dt="2018-09-13T22:19:37.313" v="1701" actId="478"/>
          <ac:spMkLst>
            <pc:docMk/>
            <pc:sldMk cId="2837539392" sldId="271"/>
            <ac:spMk id="5" creationId="{4A83193F-7E9C-4E6F-86EA-E00EC2373987}"/>
          </ac:spMkLst>
        </pc:spChg>
        <pc:picChg chg="del">
          <ac:chgData name="William Clements" userId="c8823a60-ae8d-436e-a236-e28e16481d68" providerId="ADAL" clId="{DCD043D3-B266-4023-962D-601CB486652D}" dt="2018-09-13T22:26:34.677" v="1908" actId="478"/>
          <ac:picMkLst>
            <pc:docMk/>
            <pc:sldMk cId="2837539392" sldId="271"/>
            <ac:picMk id="4" creationId="{5DD75755-3110-45B8-A90D-370AC7F4237B}"/>
          </ac:picMkLst>
        </pc:picChg>
        <pc:picChg chg="add del">
          <ac:chgData name="William Clements" userId="c8823a60-ae8d-436e-a236-e28e16481d68" providerId="ADAL" clId="{DCD043D3-B266-4023-962D-601CB486652D}" dt="2018-09-13T22:25:43.342" v="1811" actId="14100"/>
          <ac:picMkLst>
            <pc:docMk/>
            <pc:sldMk cId="2837539392" sldId="271"/>
            <ac:picMk id="3074" creationId="{0EAD890A-4B81-4F99-8ECD-9526BBC32B1A}"/>
          </ac:picMkLst>
        </pc:picChg>
        <pc:picChg chg="add mod">
          <ac:chgData name="William Clements" userId="c8823a60-ae8d-436e-a236-e28e16481d68" providerId="ADAL" clId="{DCD043D3-B266-4023-962D-601CB486652D}" dt="2018-09-13T22:28:56.950" v="1978" actId="14100"/>
          <ac:picMkLst>
            <pc:docMk/>
            <pc:sldMk cId="2837539392" sldId="271"/>
            <ac:picMk id="3076" creationId="{4A85869F-132F-49D6-9DDB-95BC6AB90FA0}"/>
          </ac:picMkLst>
        </pc:picChg>
      </pc:sldChg>
      <pc:sldChg chg="modSp">
        <pc:chgData name="William Clements" userId="c8823a60-ae8d-436e-a236-e28e16481d68" providerId="ADAL" clId="{DCD043D3-B266-4023-962D-601CB486652D}" dt="2018-09-17T13:00:18.796" v="5806" actId="20577"/>
        <pc:sldMkLst>
          <pc:docMk/>
          <pc:sldMk cId="4122262350" sldId="272"/>
        </pc:sldMkLst>
        <pc:spChg chg="mod">
          <ac:chgData name="William Clements" userId="c8823a60-ae8d-436e-a236-e28e16481d68" providerId="ADAL" clId="{DCD043D3-B266-4023-962D-601CB486652D}" dt="2018-09-17T13:00:18.796" v="5806" actId="20577"/>
          <ac:spMkLst>
            <pc:docMk/>
            <pc:sldMk cId="4122262350" sldId="272"/>
            <ac:spMk id="4" creationId="{3BAB220C-C057-4A35-BC04-EDA0DB1F75CC}"/>
          </ac:spMkLst>
        </pc:spChg>
        <pc:picChg chg="mod">
          <ac:chgData name="William Clements" userId="c8823a60-ae8d-436e-a236-e28e16481d68" providerId="ADAL" clId="{DCD043D3-B266-4023-962D-601CB486652D}" dt="2018-09-13T22:36:22.006" v="2064" actId="14100"/>
          <ac:picMkLst>
            <pc:docMk/>
            <pc:sldMk cId="4122262350" sldId="272"/>
            <ac:picMk id="2" creationId="{E585DD59-1869-4EB5-982E-BBC50DAEDCED}"/>
          </ac:picMkLst>
        </pc:picChg>
      </pc:sldChg>
      <pc:sldChg chg="addSp delSp modSp">
        <pc:chgData name="William Clements" userId="c8823a60-ae8d-436e-a236-e28e16481d68" providerId="ADAL" clId="{DCD043D3-B266-4023-962D-601CB486652D}" dt="2018-09-13T10:11:30.073" v="77" actId="478"/>
        <pc:sldMkLst>
          <pc:docMk/>
          <pc:sldMk cId="1351153107" sldId="274"/>
        </pc:sldMkLst>
        <pc:picChg chg="del">
          <ac:chgData name="William Clements" userId="c8823a60-ae8d-436e-a236-e28e16481d68" providerId="ADAL" clId="{DCD043D3-B266-4023-962D-601CB486652D}" dt="2018-09-13T10:11:30.073" v="77" actId="478"/>
          <ac:picMkLst>
            <pc:docMk/>
            <pc:sldMk cId="1351153107" sldId="274"/>
            <ac:picMk id="2" creationId="{0D1CAB98-04C9-42AD-87DC-DBEF78A34A82}"/>
          </ac:picMkLst>
        </pc:picChg>
        <pc:picChg chg="add mod">
          <ac:chgData name="William Clements" userId="c8823a60-ae8d-436e-a236-e28e16481d68" providerId="ADAL" clId="{DCD043D3-B266-4023-962D-601CB486652D}" dt="2018-09-13T10:11:20.160" v="76" actId="1076"/>
          <ac:picMkLst>
            <pc:docMk/>
            <pc:sldMk cId="1351153107" sldId="274"/>
            <ac:picMk id="1026" creationId="{53B6D651-FB07-483E-9290-98C6E187FAB1}"/>
          </ac:picMkLst>
        </pc:picChg>
      </pc:sldChg>
      <pc:sldChg chg="modSp">
        <pc:chgData name="William Clements" userId="c8823a60-ae8d-436e-a236-e28e16481d68" providerId="ADAL" clId="{DCD043D3-B266-4023-962D-601CB486652D}" dt="2018-09-14T00:39:18.396" v="3849" actId="20577"/>
        <pc:sldMkLst>
          <pc:docMk/>
          <pc:sldMk cId="1263065882" sldId="277"/>
        </pc:sldMkLst>
        <pc:spChg chg="mod">
          <ac:chgData name="William Clements" userId="c8823a60-ae8d-436e-a236-e28e16481d68" providerId="ADAL" clId="{DCD043D3-B266-4023-962D-601CB486652D}" dt="2018-09-14T00:39:06.963" v="3842" actId="1038"/>
          <ac:spMkLst>
            <pc:docMk/>
            <pc:sldMk cId="1263065882" sldId="277"/>
            <ac:spMk id="3" creationId="{C1CC6D50-5A28-4D0F-AB87-638D9A1D942A}"/>
          </ac:spMkLst>
        </pc:spChg>
        <pc:spChg chg="mod">
          <ac:chgData name="William Clements" userId="c8823a60-ae8d-436e-a236-e28e16481d68" providerId="ADAL" clId="{DCD043D3-B266-4023-962D-601CB486652D}" dt="2018-09-14T00:39:18.396" v="3849" actId="20577"/>
          <ac:spMkLst>
            <pc:docMk/>
            <pc:sldMk cId="1263065882" sldId="277"/>
            <ac:spMk id="5" creationId="{508CE471-1C03-434F-B911-464CB8EB736B}"/>
          </ac:spMkLst>
        </pc:spChg>
        <pc:picChg chg="mod">
          <ac:chgData name="William Clements" userId="c8823a60-ae8d-436e-a236-e28e16481d68" providerId="ADAL" clId="{DCD043D3-B266-4023-962D-601CB486652D}" dt="2018-09-13T22:27:46.141" v="1953" actId="1038"/>
          <ac:picMkLst>
            <pc:docMk/>
            <pc:sldMk cId="1263065882" sldId="277"/>
            <ac:picMk id="4098" creationId="{290DF445-50A9-4E3C-8986-2138E8C64923}"/>
          </ac:picMkLst>
        </pc:picChg>
      </pc:sldChg>
      <pc:sldChg chg="modSp">
        <pc:chgData name="William Clements" userId="c8823a60-ae8d-436e-a236-e28e16481d68" providerId="ADAL" clId="{DCD043D3-B266-4023-962D-601CB486652D}" dt="2018-09-13T21:55:57.551" v="1369" actId="114"/>
        <pc:sldMkLst>
          <pc:docMk/>
          <pc:sldMk cId="1687707091" sldId="278"/>
        </pc:sldMkLst>
        <pc:spChg chg="mod">
          <ac:chgData name="William Clements" userId="c8823a60-ae8d-436e-a236-e28e16481d68" providerId="ADAL" clId="{DCD043D3-B266-4023-962D-601CB486652D}" dt="2018-09-13T21:55:57.551" v="1369" actId="114"/>
          <ac:spMkLst>
            <pc:docMk/>
            <pc:sldMk cId="1687707091" sldId="278"/>
            <ac:spMk id="2" creationId="{423432DB-4984-419A-9733-523C44751131}"/>
          </ac:spMkLst>
        </pc:spChg>
      </pc:sldChg>
      <pc:sldChg chg="addSp delSp modSp">
        <pc:chgData name="William Clements" userId="c8823a60-ae8d-436e-a236-e28e16481d68" providerId="ADAL" clId="{DCD043D3-B266-4023-962D-601CB486652D}" dt="2018-09-13T22:27:32.852" v="1925" actId="1037"/>
        <pc:sldMkLst>
          <pc:docMk/>
          <pc:sldMk cId="4116372112" sldId="279"/>
        </pc:sldMkLst>
        <pc:spChg chg="mod">
          <ac:chgData name="William Clements" userId="c8823a60-ae8d-436e-a236-e28e16481d68" providerId="ADAL" clId="{DCD043D3-B266-4023-962D-601CB486652D}" dt="2018-09-13T22:02:27.181" v="1412" actId="20577"/>
          <ac:spMkLst>
            <pc:docMk/>
            <pc:sldMk cId="4116372112" sldId="279"/>
            <ac:spMk id="5" creationId="{3C64F1E3-5767-418D-AF42-4AF393CE1A4F}"/>
          </ac:spMkLst>
        </pc:spChg>
        <pc:picChg chg="del">
          <ac:chgData name="William Clements" userId="c8823a60-ae8d-436e-a236-e28e16481d68" providerId="ADAL" clId="{DCD043D3-B266-4023-962D-601CB486652D}" dt="2018-09-13T22:01:47.853" v="1372" actId="478"/>
          <ac:picMkLst>
            <pc:docMk/>
            <pc:sldMk cId="4116372112" sldId="279"/>
            <ac:picMk id="3" creationId="{9CBEAFA0-1AC2-43DD-A682-F37ACF448860}"/>
          </ac:picMkLst>
        </pc:picChg>
        <pc:picChg chg="add mod">
          <ac:chgData name="William Clements" userId="c8823a60-ae8d-436e-a236-e28e16481d68" providerId="ADAL" clId="{DCD043D3-B266-4023-962D-601CB486652D}" dt="2018-09-13T22:27:32.852" v="1925" actId="1037"/>
          <ac:picMkLst>
            <pc:docMk/>
            <pc:sldMk cId="4116372112" sldId="279"/>
            <ac:picMk id="2050" creationId="{57B7DF6E-E931-4E25-84AF-1A0B100241E1}"/>
          </ac:picMkLst>
        </pc:picChg>
      </pc:sldChg>
      <pc:sldChg chg="modSp">
        <pc:chgData name="William Clements" userId="c8823a60-ae8d-436e-a236-e28e16481d68" providerId="ADAL" clId="{DCD043D3-B266-4023-962D-601CB486652D}" dt="2018-09-13T22:51:27.987" v="2282" actId="20577"/>
        <pc:sldMkLst>
          <pc:docMk/>
          <pc:sldMk cId="2700666485" sldId="280"/>
        </pc:sldMkLst>
        <pc:spChg chg="mod">
          <ac:chgData name="William Clements" userId="c8823a60-ae8d-436e-a236-e28e16481d68" providerId="ADAL" clId="{DCD043D3-B266-4023-962D-601CB486652D}" dt="2018-09-13T22:51:27.987" v="2282" actId="20577"/>
          <ac:spMkLst>
            <pc:docMk/>
            <pc:sldMk cId="2700666485" sldId="280"/>
            <ac:spMk id="2" creationId="{D9644E85-C2F6-431D-9013-9759BB35FAAE}"/>
          </ac:spMkLst>
        </pc:spChg>
      </pc:sldChg>
      <pc:sldChg chg="modSp">
        <pc:chgData name="William Clements" userId="c8823a60-ae8d-436e-a236-e28e16481d68" providerId="ADAL" clId="{DCD043D3-B266-4023-962D-601CB486652D}" dt="2018-09-13T21:52:01.446" v="1313" actId="1035"/>
        <pc:sldMkLst>
          <pc:docMk/>
          <pc:sldMk cId="79219101" sldId="282"/>
        </pc:sldMkLst>
        <pc:spChg chg="mod">
          <ac:chgData name="William Clements" userId="c8823a60-ae8d-436e-a236-e28e16481d68" providerId="ADAL" clId="{DCD043D3-B266-4023-962D-601CB486652D}" dt="2018-09-13T21:52:01.446" v="1313" actId="1035"/>
          <ac:spMkLst>
            <pc:docMk/>
            <pc:sldMk cId="79219101" sldId="282"/>
            <ac:spMk id="3" creationId="{C0BAC7F6-4EAC-4180-A88C-132D429E520A}"/>
          </ac:spMkLst>
        </pc:spChg>
      </pc:sldChg>
      <pc:sldChg chg="addSp delSp modSp add">
        <pc:chgData name="William Clements" userId="c8823a60-ae8d-436e-a236-e28e16481d68" providerId="ADAL" clId="{DCD043D3-B266-4023-962D-601CB486652D}" dt="2018-09-14T00:01:50.576" v="2337" actId="313"/>
        <pc:sldMkLst>
          <pc:docMk/>
          <pc:sldMk cId="1631667581" sldId="284"/>
        </pc:sldMkLst>
        <pc:spChg chg="mod">
          <ac:chgData name="William Clements" userId="c8823a60-ae8d-436e-a236-e28e16481d68" providerId="ADAL" clId="{DCD043D3-B266-4023-962D-601CB486652D}" dt="2018-09-13T12:52:07.492" v="1013" actId="20577"/>
          <ac:spMkLst>
            <pc:docMk/>
            <pc:sldMk cId="1631667581" sldId="284"/>
            <ac:spMk id="2" creationId="{79C46E40-9835-4AC3-B1AC-F18D5E02FCA4}"/>
          </ac:spMkLst>
        </pc:spChg>
        <pc:spChg chg="mod">
          <ac:chgData name="William Clements" userId="c8823a60-ae8d-436e-a236-e28e16481d68" providerId="ADAL" clId="{DCD043D3-B266-4023-962D-601CB486652D}" dt="2018-09-14T00:01:50.576" v="2337" actId="313"/>
          <ac:spMkLst>
            <pc:docMk/>
            <pc:sldMk cId="1631667581" sldId="284"/>
            <ac:spMk id="3" creationId="{D3CDB18B-5557-4572-AADC-F47584EC8E43}"/>
          </ac:spMkLst>
        </pc:spChg>
        <pc:spChg chg="add del mod">
          <ac:chgData name="William Clements" userId="c8823a60-ae8d-436e-a236-e28e16481d68" providerId="ADAL" clId="{DCD043D3-B266-4023-962D-601CB486652D}" dt="2018-09-13T12:35:33.265" v="410" actId="20577"/>
          <ac:spMkLst>
            <pc:docMk/>
            <pc:sldMk cId="1631667581" sldId="284"/>
            <ac:spMk id="4" creationId="{6E581696-538A-4876-898B-514BF099EC2C}"/>
          </ac:spMkLst>
        </pc:spChg>
        <pc:spChg chg="add del mod">
          <ac:chgData name="William Clements" userId="c8823a60-ae8d-436e-a236-e28e16481d68" providerId="ADAL" clId="{DCD043D3-B266-4023-962D-601CB486652D}" dt="2018-09-13T12:35:33.265" v="412" actId="20577"/>
          <ac:spMkLst>
            <pc:docMk/>
            <pc:sldMk cId="1631667581" sldId="284"/>
            <ac:spMk id="5" creationId="{46EEF5AF-EF17-4695-AA76-B4DF97994522}"/>
          </ac:spMkLst>
        </pc:spChg>
      </pc:sldChg>
      <pc:sldChg chg="addSp modSp add">
        <pc:chgData name="William Clements" userId="c8823a60-ae8d-436e-a236-e28e16481d68" providerId="ADAL" clId="{DCD043D3-B266-4023-962D-601CB486652D}" dt="2018-09-13T21:53:50.432" v="1336" actId="1036"/>
        <pc:sldMkLst>
          <pc:docMk/>
          <pc:sldMk cId="1512207442" sldId="285"/>
        </pc:sldMkLst>
        <pc:spChg chg="mod ord">
          <ac:chgData name="William Clements" userId="c8823a60-ae8d-436e-a236-e28e16481d68" providerId="ADAL" clId="{DCD043D3-B266-4023-962D-601CB486652D}" dt="2018-09-13T21:49:49.120" v="1212" actId="166"/>
          <ac:spMkLst>
            <pc:docMk/>
            <pc:sldMk cId="1512207442" sldId="285"/>
            <ac:spMk id="2" creationId="{0CA7E8F5-4C01-40FE-9B6C-2AAFEADA97E1}"/>
          </ac:spMkLst>
        </pc:spChg>
        <pc:spChg chg="mod ord">
          <ac:chgData name="William Clements" userId="c8823a60-ae8d-436e-a236-e28e16481d68" providerId="ADAL" clId="{DCD043D3-B266-4023-962D-601CB486652D}" dt="2018-09-13T21:53:50.432" v="1336" actId="1036"/>
          <ac:spMkLst>
            <pc:docMk/>
            <pc:sldMk cId="1512207442" sldId="285"/>
            <ac:spMk id="3" creationId="{1F237095-9200-4BB2-9D26-323C72B8569E}"/>
          </ac:spMkLst>
        </pc:spChg>
        <pc:picChg chg="add mod">
          <ac:chgData name="William Clements" userId="c8823a60-ae8d-436e-a236-e28e16481d68" providerId="ADAL" clId="{DCD043D3-B266-4023-962D-601CB486652D}" dt="2018-09-13T21:50:17.286" v="1261" actId="1037"/>
          <ac:picMkLst>
            <pc:docMk/>
            <pc:sldMk cId="1512207442" sldId="285"/>
            <ac:picMk id="1026" creationId="{E0B5AD44-BD2E-4443-A50D-2227EF43BAFE}"/>
          </ac:picMkLst>
        </pc:picChg>
      </pc:sldChg>
      <pc:sldChg chg="addSp delSp modSp add ord">
        <pc:chgData name="William Clements" userId="c8823a60-ae8d-436e-a236-e28e16481d68" providerId="ADAL" clId="{DCD043D3-B266-4023-962D-601CB486652D}" dt="2018-09-14T01:52:49.904" v="5781" actId="20577"/>
        <pc:sldMkLst>
          <pc:docMk/>
          <pc:sldMk cId="3108653868" sldId="286"/>
        </pc:sldMkLst>
        <pc:spChg chg="del">
          <ac:chgData name="William Clements" userId="c8823a60-ae8d-436e-a236-e28e16481d68" providerId="ADAL" clId="{DCD043D3-B266-4023-962D-601CB486652D}" dt="2018-09-13T22:20:54.466" v="1809" actId="478"/>
          <ac:spMkLst>
            <pc:docMk/>
            <pc:sldMk cId="3108653868" sldId="286"/>
            <ac:spMk id="2" creationId="{633D2537-1334-47F2-B1A6-29A1A5C9BD44}"/>
          </ac:spMkLst>
        </pc:spChg>
        <pc:spChg chg="del mod">
          <ac:chgData name="William Clements" userId="c8823a60-ae8d-436e-a236-e28e16481d68" providerId="ADAL" clId="{DCD043D3-B266-4023-962D-601CB486652D}" dt="2018-09-13T22:20:54.466" v="1809" actId="478"/>
          <ac:spMkLst>
            <pc:docMk/>
            <pc:sldMk cId="3108653868" sldId="286"/>
            <ac:spMk id="3" creationId="{BF18BF63-DAAE-451E-B461-1B18041C112E}"/>
          </ac:spMkLst>
        </pc:spChg>
        <pc:spChg chg="mod">
          <ac:chgData name="William Clements" userId="c8823a60-ae8d-436e-a236-e28e16481d68" providerId="ADAL" clId="{DCD043D3-B266-4023-962D-601CB486652D}" dt="2018-09-14T01:52:49.904" v="5781" actId="20577"/>
          <ac:spMkLst>
            <pc:docMk/>
            <pc:sldMk cId="3108653868" sldId="286"/>
            <ac:spMk id="5" creationId="{4A83193F-7E9C-4E6F-86EA-E00EC2373987}"/>
          </ac:spMkLst>
        </pc:spChg>
        <pc:spChg chg="add mod">
          <ac:chgData name="William Clements" userId="c8823a60-ae8d-436e-a236-e28e16481d68" providerId="ADAL" clId="{DCD043D3-B266-4023-962D-601CB486652D}" dt="2018-09-14T01:52:46.480" v="5780" actId="20577"/>
          <ac:spMkLst>
            <pc:docMk/>
            <pc:sldMk cId="3108653868" sldId="286"/>
            <ac:spMk id="6" creationId="{CC9200F0-09B5-4F68-812C-70CC2AC17D6F}"/>
          </ac:spMkLst>
        </pc:spChg>
      </pc:sldChg>
      <pc:sldChg chg="addSp delSp modSp add ord">
        <pc:chgData name="William Clements" userId="c8823a60-ae8d-436e-a236-e28e16481d68" providerId="ADAL" clId="{DCD043D3-B266-4023-962D-601CB486652D}" dt="2018-09-14T00:42:40.484" v="3920" actId="1038"/>
        <pc:sldMkLst>
          <pc:docMk/>
          <pc:sldMk cId="1642835909" sldId="287"/>
        </pc:sldMkLst>
        <pc:spChg chg="add mod">
          <ac:chgData name="William Clements" userId="c8823a60-ae8d-436e-a236-e28e16481d68" providerId="ADAL" clId="{DCD043D3-B266-4023-962D-601CB486652D}" dt="2018-09-14T00:42:30.020" v="3904" actId="1038"/>
          <ac:spMkLst>
            <pc:docMk/>
            <pc:sldMk cId="1642835909" sldId="287"/>
            <ac:spMk id="2" creationId="{308DE6E7-5407-41E0-86EB-664328E47884}"/>
          </ac:spMkLst>
        </pc:spChg>
        <pc:spChg chg="add mod">
          <ac:chgData name="William Clements" userId="c8823a60-ae8d-436e-a236-e28e16481d68" providerId="ADAL" clId="{DCD043D3-B266-4023-962D-601CB486652D}" dt="2018-09-14T00:42:30.020" v="3904" actId="1038"/>
          <ac:spMkLst>
            <pc:docMk/>
            <pc:sldMk cId="1642835909" sldId="287"/>
            <ac:spMk id="3" creationId="{08D47814-BDB2-4BC5-B363-77470EB93DA4}"/>
          </ac:spMkLst>
        </pc:spChg>
        <pc:spChg chg="add mod">
          <ac:chgData name="William Clements" userId="c8823a60-ae8d-436e-a236-e28e16481d68" providerId="ADAL" clId="{DCD043D3-B266-4023-962D-601CB486652D}" dt="2018-09-14T00:42:30.020" v="3904" actId="1038"/>
          <ac:spMkLst>
            <pc:docMk/>
            <pc:sldMk cId="1642835909" sldId="287"/>
            <ac:spMk id="6" creationId="{E625A3FE-9F54-4997-8C16-662905FB4029}"/>
          </ac:spMkLst>
        </pc:spChg>
        <pc:spChg chg="add mod">
          <ac:chgData name="William Clements" userId="c8823a60-ae8d-436e-a236-e28e16481d68" providerId="ADAL" clId="{DCD043D3-B266-4023-962D-601CB486652D}" dt="2018-09-14T00:42:30.020" v="3904" actId="1038"/>
          <ac:spMkLst>
            <pc:docMk/>
            <pc:sldMk cId="1642835909" sldId="287"/>
            <ac:spMk id="7" creationId="{F7FD4068-ACB4-4104-BEAF-E046ABC50156}"/>
          </ac:spMkLst>
        </pc:spChg>
        <pc:spChg chg="add mod">
          <ac:chgData name="William Clements" userId="c8823a60-ae8d-436e-a236-e28e16481d68" providerId="ADAL" clId="{DCD043D3-B266-4023-962D-601CB486652D}" dt="2018-09-14T00:42:30.020" v="3904" actId="1038"/>
          <ac:spMkLst>
            <pc:docMk/>
            <pc:sldMk cId="1642835909" sldId="287"/>
            <ac:spMk id="8" creationId="{CF59C71D-EEBA-4A5B-8EFF-D97D6EC8E047}"/>
          </ac:spMkLst>
        </pc:spChg>
        <pc:spChg chg="add del mod">
          <ac:chgData name="William Clements" userId="c8823a60-ae8d-436e-a236-e28e16481d68" providerId="ADAL" clId="{DCD043D3-B266-4023-962D-601CB486652D}" dt="2018-09-14T00:33:01.002" v="3517" actId="1038"/>
          <ac:spMkLst>
            <pc:docMk/>
            <pc:sldMk cId="1642835909" sldId="287"/>
            <ac:spMk id="9" creationId="{D3B2EC61-BF0D-4914-9DB4-EF63A9B043A1}"/>
          </ac:spMkLst>
        </pc:spChg>
        <pc:spChg chg="add mod">
          <ac:chgData name="William Clements" userId="c8823a60-ae8d-436e-a236-e28e16481d68" providerId="ADAL" clId="{DCD043D3-B266-4023-962D-601CB486652D}" dt="2018-09-14T00:33:24.826" v="3618" actId="1037"/>
          <ac:spMkLst>
            <pc:docMk/>
            <pc:sldMk cId="1642835909" sldId="287"/>
            <ac:spMk id="10" creationId="{1630101C-5B33-4FD6-9D47-AB4D078C83BB}"/>
          </ac:spMkLst>
        </pc:spChg>
        <pc:spChg chg="add del mod">
          <ac:chgData name="William Clements" userId="c8823a60-ae8d-436e-a236-e28e16481d68" providerId="ADAL" clId="{DCD043D3-B266-4023-962D-601CB486652D}" dt="2018-09-14T00:33:36.186" v="3619" actId="478"/>
          <ac:spMkLst>
            <pc:docMk/>
            <pc:sldMk cId="1642835909" sldId="287"/>
            <ac:spMk id="11" creationId="{271EC010-01CF-4BDC-A1B1-67137D534272}"/>
          </ac:spMkLst>
        </pc:spChg>
        <pc:spChg chg="add mod">
          <ac:chgData name="William Clements" userId="c8823a60-ae8d-436e-a236-e28e16481d68" providerId="ADAL" clId="{DCD043D3-B266-4023-962D-601CB486652D}" dt="2018-09-14T00:33:24.826" v="3618" actId="1037"/>
          <ac:spMkLst>
            <pc:docMk/>
            <pc:sldMk cId="1642835909" sldId="287"/>
            <ac:spMk id="12" creationId="{60BED83C-F4CB-4926-9CF6-86F64A609E87}"/>
          </ac:spMkLst>
        </pc:spChg>
        <pc:spChg chg="add del mod">
          <ac:chgData name="William Clements" userId="c8823a60-ae8d-436e-a236-e28e16481d68" providerId="ADAL" clId="{DCD043D3-B266-4023-962D-601CB486652D}" dt="2018-09-14T00:33:36.186" v="3619" actId="478"/>
          <ac:spMkLst>
            <pc:docMk/>
            <pc:sldMk cId="1642835909" sldId="287"/>
            <ac:spMk id="13" creationId="{3438DA92-2488-4783-8092-BE81686CD9AB}"/>
          </ac:spMkLst>
        </pc:spChg>
        <pc:spChg chg="add mod">
          <ac:chgData name="William Clements" userId="c8823a60-ae8d-436e-a236-e28e16481d68" providerId="ADAL" clId="{DCD043D3-B266-4023-962D-601CB486652D}" dt="2018-09-14T00:37:01.131" v="3833" actId="20577"/>
          <ac:spMkLst>
            <pc:docMk/>
            <pc:sldMk cId="1642835909" sldId="287"/>
            <ac:spMk id="14" creationId="{8E66B75D-F86D-46D4-AFB4-005251889B96}"/>
          </ac:spMkLst>
        </pc:spChg>
        <pc:spChg chg="add mod">
          <ac:chgData name="William Clements" userId="c8823a60-ae8d-436e-a236-e28e16481d68" providerId="ADAL" clId="{DCD043D3-B266-4023-962D-601CB486652D}" dt="2018-09-14T00:42:40.484" v="3920" actId="1038"/>
          <ac:spMkLst>
            <pc:docMk/>
            <pc:sldMk cId="1642835909" sldId="287"/>
            <ac:spMk id="15" creationId="{39F42C0A-EB7B-4368-BBA6-8274541BCE04}"/>
          </ac:spMkLst>
        </pc:spChg>
        <pc:cxnChg chg="add del mod">
          <ac:chgData name="William Clements" userId="c8823a60-ae8d-436e-a236-e28e16481d68" providerId="ADAL" clId="{DCD043D3-B266-4023-962D-601CB486652D}" dt="2018-09-14T00:26:43.783" v="3163" actId="11529"/>
          <ac:cxnSpMkLst>
            <pc:docMk/>
            <pc:sldMk cId="1642835909" sldId="287"/>
            <ac:cxnSpMk id="5" creationId="{F404641F-2F9E-4445-B91C-257C8D931CD1}"/>
          </ac:cxnSpMkLst>
        </pc:cxnChg>
      </pc:sldChg>
      <pc:sldChg chg="addSp delSp modSp add ord">
        <pc:chgData name="William Clements" userId="c8823a60-ae8d-436e-a236-e28e16481d68" providerId="ADAL" clId="{DCD043D3-B266-4023-962D-601CB486652D}" dt="2018-09-14T01:13:36.552" v="5727" actId="20577"/>
        <pc:sldMkLst>
          <pc:docMk/>
          <pc:sldMk cId="851119753" sldId="288"/>
        </pc:sldMkLst>
        <pc:spChg chg="add mod">
          <ac:chgData name="William Clements" userId="c8823a60-ae8d-436e-a236-e28e16481d68" providerId="ADAL" clId="{DCD043D3-B266-4023-962D-601CB486652D}" dt="2018-09-14T01:13:36.552" v="5727" actId="20577"/>
          <ac:spMkLst>
            <pc:docMk/>
            <pc:sldMk cId="851119753" sldId="288"/>
            <ac:spMk id="2" creationId="{B4462480-5873-44E0-A030-F9D50B30826B}"/>
          </ac:spMkLst>
        </pc:spChg>
        <pc:spChg chg="add del">
          <ac:chgData name="William Clements" userId="c8823a60-ae8d-436e-a236-e28e16481d68" providerId="ADAL" clId="{DCD043D3-B266-4023-962D-601CB486652D}" dt="2018-09-14T00:51:48.033" v="4155" actId="20577"/>
          <ac:spMkLst>
            <pc:docMk/>
            <pc:sldMk cId="851119753" sldId="288"/>
            <ac:spMk id="3" creationId="{61B271C0-E0B4-4066-8E57-360E2057BB9A}"/>
          </ac:spMkLst>
        </pc:spChg>
        <pc:spChg chg="add del">
          <ac:chgData name="William Clements" userId="c8823a60-ae8d-436e-a236-e28e16481d68" providerId="ADAL" clId="{DCD043D3-B266-4023-962D-601CB486652D}" dt="2018-09-14T00:51:48.033" v="4155" actId="20577"/>
          <ac:spMkLst>
            <pc:docMk/>
            <pc:sldMk cId="851119753" sldId="288"/>
            <ac:spMk id="4" creationId="{515CCE33-0B64-46A7-BFBF-5B2201E37855}"/>
          </ac:spMkLst>
        </pc:spChg>
        <pc:spChg chg="add del">
          <ac:chgData name="William Clements" userId="c8823a60-ae8d-436e-a236-e28e16481d68" providerId="ADAL" clId="{DCD043D3-B266-4023-962D-601CB486652D}" dt="2018-09-14T00:51:48.033" v="4155" actId="20577"/>
          <ac:spMkLst>
            <pc:docMk/>
            <pc:sldMk cId="851119753" sldId="288"/>
            <ac:spMk id="5" creationId="{9675D801-214C-4ABD-91B8-750AD779851C}"/>
          </ac:spMkLst>
        </pc:spChg>
        <pc:spChg chg="add del">
          <ac:chgData name="William Clements" userId="c8823a60-ae8d-436e-a236-e28e16481d68" providerId="ADAL" clId="{DCD043D3-B266-4023-962D-601CB486652D}" dt="2018-09-14T00:51:48.033" v="4155" actId="20577"/>
          <ac:spMkLst>
            <pc:docMk/>
            <pc:sldMk cId="851119753" sldId="288"/>
            <ac:spMk id="6" creationId="{1CEDCF65-7B37-4106-A41D-449A6B660407}"/>
          </ac:spMkLst>
        </pc:spChg>
        <pc:spChg chg="add del">
          <ac:chgData name="William Clements" userId="c8823a60-ae8d-436e-a236-e28e16481d68" providerId="ADAL" clId="{DCD043D3-B266-4023-962D-601CB486652D}" dt="2018-09-14T00:51:48.033" v="4155" actId="20577"/>
          <ac:spMkLst>
            <pc:docMk/>
            <pc:sldMk cId="851119753" sldId="288"/>
            <ac:spMk id="7" creationId="{21B7BBB8-6E33-4AF2-B46E-BE73A766175C}"/>
          </ac:spMkLst>
        </pc:spChg>
        <pc:spChg chg="add del mod">
          <ac:chgData name="William Clements" userId="c8823a60-ae8d-436e-a236-e28e16481d68" providerId="ADAL" clId="{DCD043D3-B266-4023-962D-601CB486652D}" dt="2018-09-14T01:13:24.351" v="5713" actId="478"/>
          <ac:spMkLst>
            <pc:docMk/>
            <pc:sldMk cId="851119753" sldId="288"/>
            <ac:spMk id="8" creationId="{71AD90A3-5838-440B-BBDD-EBACD6517A3F}"/>
          </ac:spMkLst>
        </pc:spChg>
        <pc:spChg chg="add mod">
          <ac:chgData name="William Clements" userId="c8823a60-ae8d-436e-a236-e28e16481d68" providerId="ADAL" clId="{DCD043D3-B266-4023-962D-601CB486652D}" dt="2018-09-14T00:54:58.449" v="4443" actId="1035"/>
          <ac:spMkLst>
            <pc:docMk/>
            <pc:sldMk cId="851119753" sldId="288"/>
            <ac:spMk id="9" creationId="{3130DC0F-729A-4B43-8818-772C7F6900CF}"/>
          </ac:spMkLst>
        </pc:spChg>
      </pc:sldChg>
      <pc:sldChg chg="addSp modSp add">
        <pc:chgData name="William Clements" userId="c8823a60-ae8d-436e-a236-e28e16481d68" providerId="ADAL" clId="{DCD043D3-B266-4023-962D-601CB486652D}" dt="2018-09-14T01:12:39.183" v="5710" actId="20577"/>
        <pc:sldMkLst>
          <pc:docMk/>
          <pc:sldMk cId="2406587733" sldId="289"/>
        </pc:sldMkLst>
        <pc:spChg chg="add mod">
          <ac:chgData name="William Clements" userId="c8823a60-ae8d-436e-a236-e28e16481d68" providerId="ADAL" clId="{DCD043D3-B266-4023-962D-601CB486652D}" dt="2018-09-14T01:12:39.183" v="5710" actId="20577"/>
          <ac:spMkLst>
            <pc:docMk/>
            <pc:sldMk cId="2406587733" sldId="289"/>
            <ac:spMk id="2" creationId="{ABD4D6FB-00F4-4DDE-AF5B-A4045B2A3292}"/>
          </ac:spMkLst>
        </pc:spChg>
        <pc:spChg chg="add mod">
          <ac:chgData name="William Clements" userId="c8823a60-ae8d-436e-a236-e28e16481d68" providerId="ADAL" clId="{DCD043D3-B266-4023-962D-601CB486652D}" dt="2018-09-14T01:12:07.071" v="5703" actId="1038"/>
          <ac:spMkLst>
            <pc:docMk/>
            <pc:sldMk cId="2406587733" sldId="289"/>
            <ac:spMk id="3" creationId="{D0979F8A-EC7A-4001-BB52-08334513E039}"/>
          </ac:spMkLst>
        </pc:spChg>
      </pc:sldChg>
    </pc:docChg>
  </pc:docChgLst>
  <pc:docChgLst>
    <pc:chgData name="William Clements" userId="c8823a60-ae8d-436e-a236-e28e16481d68" providerId="ADAL" clId="{7A87521F-599D-49A8-A6D1-A488505DEDAB}"/>
    <pc:docChg chg="undo custSel addSld modSld sldOrd">
      <pc:chgData name="William Clements" userId="c8823a60-ae8d-436e-a236-e28e16481d68" providerId="ADAL" clId="{7A87521F-599D-49A8-A6D1-A488505DEDAB}" dt="2018-09-19T17:29:09.138" v="1233"/>
      <pc:docMkLst>
        <pc:docMk/>
      </pc:docMkLst>
      <pc:sldChg chg="modSp">
        <pc:chgData name="William Clements" userId="c8823a60-ae8d-436e-a236-e28e16481d68" providerId="ADAL" clId="{7A87521F-599D-49A8-A6D1-A488505DEDAB}" dt="2018-09-19T05:52:28.456" v="119" actId="20577"/>
        <pc:sldMkLst>
          <pc:docMk/>
          <pc:sldMk cId="1836831163" sldId="258"/>
        </pc:sldMkLst>
        <pc:spChg chg="mod">
          <ac:chgData name="William Clements" userId="c8823a60-ae8d-436e-a236-e28e16481d68" providerId="ADAL" clId="{7A87521F-599D-49A8-A6D1-A488505DEDAB}" dt="2018-09-19T05:52:28.456" v="119" actId="20577"/>
          <ac:spMkLst>
            <pc:docMk/>
            <pc:sldMk cId="1836831163" sldId="258"/>
            <ac:spMk id="4" creationId="{FBB068E0-E679-473C-B54A-3DCE3509F985}"/>
          </ac:spMkLst>
        </pc:spChg>
      </pc:sldChg>
      <pc:sldChg chg="modSp">
        <pc:chgData name="William Clements" userId="c8823a60-ae8d-436e-a236-e28e16481d68" providerId="ADAL" clId="{7A87521F-599D-49A8-A6D1-A488505DEDAB}" dt="2018-09-19T05:54:48.415" v="229" actId="20577"/>
        <pc:sldMkLst>
          <pc:docMk/>
          <pc:sldMk cId="2700666485" sldId="280"/>
        </pc:sldMkLst>
        <pc:spChg chg="mod">
          <ac:chgData name="William Clements" userId="c8823a60-ae8d-436e-a236-e28e16481d68" providerId="ADAL" clId="{7A87521F-599D-49A8-A6D1-A488505DEDAB}" dt="2018-09-19T05:54:48.415" v="229" actId="20577"/>
          <ac:spMkLst>
            <pc:docMk/>
            <pc:sldMk cId="2700666485" sldId="280"/>
            <ac:spMk id="2" creationId="{D9644E85-C2F6-431D-9013-9759BB35FAAE}"/>
          </ac:spMkLst>
        </pc:spChg>
      </pc:sldChg>
      <pc:sldChg chg="addSp delSp modSp ord">
        <pc:chgData name="William Clements" userId="c8823a60-ae8d-436e-a236-e28e16481d68" providerId="ADAL" clId="{7A87521F-599D-49A8-A6D1-A488505DEDAB}" dt="2018-09-19T17:13:29.370" v="813" actId="478"/>
        <pc:sldMkLst>
          <pc:docMk/>
          <pc:sldMk cId="79219101" sldId="282"/>
        </pc:sldMkLst>
        <pc:spChg chg="mod">
          <ac:chgData name="William Clements" userId="c8823a60-ae8d-436e-a236-e28e16481d68" providerId="ADAL" clId="{7A87521F-599D-49A8-A6D1-A488505DEDAB}" dt="2018-09-19T06:04:21.597" v="302" actId="1038"/>
          <ac:spMkLst>
            <pc:docMk/>
            <pc:sldMk cId="79219101" sldId="282"/>
            <ac:spMk id="3" creationId="{C0BAC7F6-4EAC-4180-A88C-132D429E520A}"/>
          </ac:spMkLst>
        </pc:spChg>
        <pc:spChg chg="mod">
          <ac:chgData name="William Clements" userId="c8823a60-ae8d-436e-a236-e28e16481d68" providerId="ADAL" clId="{7A87521F-599D-49A8-A6D1-A488505DEDAB}" dt="2018-09-19T06:04:29.622" v="306" actId="1038"/>
          <ac:spMkLst>
            <pc:docMk/>
            <pc:sldMk cId="79219101" sldId="282"/>
            <ac:spMk id="5" creationId="{7491C96F-8831-4DD3-82A9-E6B1573F62E0}"/>
          </ac:spMkLst>
        </pc:spChg>
        <pc:spChg chg="mod">
          <ac:chgData name="William Clements" userId="c8823a60-ae8d-436e-a236-e28e16481d68" providerId="ADAL" clId="{7A87521F-599D-49A8-A6D1-A488505DEDAB}" dt="2018-09-19T06:04:52.953" v="311" actId="1038"/>
          <ac:spMkLst>
            <pc:docMk/>
            <pc:sldMk cId="79219101" sldId="282"/>
            <ac:spMk id="6" creationId="{5DF3CE54-DB94-4869-9DEA-3BC3C9ADB995}"/>
          </ac:spMkLst>
        </pc:spChg>
        <pc:spChg chg="add del">
          <ac:chgData name="William Clements" userId="c8823a60-ae8d-436e-a236-e28e16481d68" providerId="ADAL" clId="{7A87521F-599D-49A8-A6D1-A488505DEDAB}" dt="2018-09-19T06:02:22.108" v="231" actId="20577"/>
          <ac:spMkLst>
            <pc:docMk/>
            <pc:sldMk cId="79219101" sldId="282"/>
            <ac:spMk id="7" creationId="{37B30A4B-523C-4011-9ABE-129DDA9B0EF6}"/>
          </ac:spMkLst>
        </pc:spChg>
        <pc:spChg chg="add mod">
          <ac:chgData name="William Clements" userId="c8823a60-ae8d-436e-a236-e28e16481d68" providerId="ADAL" clId="{7A87521F-599D-49A8-A6D1-A488505DEDAB}" dt="2018-09-19T06:05:06.003" v="325" actId="1037"/>
          <ac:spMkLst>
            <pc:docMk/>
            <pc:sldMk cId="79219101" sldId="282"/>
            <ac:spMk id="8" creationId="{DFDEED3A-57BC-4448-BCB6-087B245E4C1F}"/>
          </ac:spMkLst>
        </pc:spChg>
        <pc:spChg chg="add del mod">
          <ac:chgData name="William Clements" userId="c8823a60-ae8d-436e-a236-e28e16481d68" providerId="ADAL" clId="{7A87521F-599D-49A8-A6D1-A488505DEDAB}" dt="2018-09-19T17:13:29.370" v="813" actId="478"/>
          <ac:spMkLst>
            <pc:docMk/>
            <pc:sldMk cId="79219101" sldId="282"/>
            <ac:spMk id="9" creationId="{6ED75B19-E695-45D5-8DF4-46E26A8A4497}"/>
          </ac:spMkLst>
        </pc:spChg>
        <pc:picChg chg="mod">
          <ac:chgData name="William Clements" userId="c8823a60-ae8d-436e-a236-e28e16481d68" providerId="ADAL" clId="{7A87521F-599D-49A8-A6D1-A488505DEDAB}" dt="2018-09-19T06:06:52.173" v="442" actId="1038"/>
          <ac:picMkLst>
            <pc:docMk/>
            <pc:sldMk cId="79219101" sldId="282"/>
            <ac:picMk id="4" creationId="{9CF7132D-6545-4ECA-B9B5-EDC4C980F638}"/>
          </ac:picMkLst>
        </pc:picChg>
      </pc:sldChg>
      <pc:sldChg chg="modSp">
        <pc:chgData name="William Clements" userId="c8823a60-ae8d-436e-a236-e28e16481d68" providerId="ADAL" clId="{7A87521F-599D-49A8-A6D1-A488505DEDAB}" dt="2018-09-19T05:52:00.585" v="107" actId="1036"/>
        <pc:sldMkLst>
          <pc:docMk/>
          <pc:sldMk cId="3108653868" sldId="286"/>
        </pc:sldMkLst>
        <pc:spChg chg="mod">
          <ac:chgData name="William Clements" userId="c8823a60-ae8d-436e-a236-e28e16481d68" providerId="ADAL" clId="{7A87521F-599D-49A8-A6D1-A488505DEDAB}" dt="2018-09-19T05:52:00.585" v="107" actId="1036"/>
          <ac:spMkLst>
            <pc:docMk/>
            <pc:sldMk cId="3108653868" sldId="286"/>
            <ac:spMk id="5" creationId="{4A83193F-7E9C-4E6F-86EA-E00EC2373987}"/>
          </ac:spMkLst>
        </pc:spChg>
        <pc:spChg chg="mod">
          <ac:chgData name="William Clements" userId="c8823a60-ae8d-436e-a236-e28e16481d68" providerId="ADAL" clId="{7A87521F-599D-49A8-A6D1-A488505DEDAB}" dt="2018-09-19T05:51:44.994" v="82" actId="20577"/>
          <ac:spMkLst>
            <pc:docMk/>
            <pc:sldMk cId="3108653868" sldId="286"/>
            <ac:spMk id="6" creationId="{CC9200F0-09B5-4F68-812C-70CC2AC17D6F}"/>
          </ac:spMkLst>
        </pc:spChg>
      </pc:sldChg>
      <pc:sldChg chg="modSp add">
        <pc:chgData name="William Clements" userId="c8823a60-ae8d-436e-a236-e28e16481d68" providerId="ADAL" clId="{7A87521F-599D-49A8-A6D1-A488505DEDAB}" dt="2018-09-19T17:12:49.358" v="812" actId="20577"/>
        <pc:sldMkLst>
          <pc:docMk/>
          <pc:sldMk cId="2017713511" sldId="290"/>
        </pc:sldMkLst>
        <pc:spChg chg="mod">
          <ac:chgData name="William Clements" userId="c8823a60-ae8d-436e-a236-e28e16481d68" providerId="ADAL" clId="{7A87521F-599D-49A8-A6D1-A488505DEDAB}" dt="2018-09-19T05:47:48.142" v="46" actId="27636"/>
          <ac:spMkLst>
            <pc:docMk/>
            <pc:sldMk cId="2017713511" sldId="290"/>
            <ac:spMk id="2" creationId="{2DF8E306-05D7-46ED-B991-77BA5AA21CED}"/>
          </ac:spMkLst>
        </pc:spChg>
        <pc:spChg chg="mod">
          <ac:chgData name="William Clements" userId="c8823a60-ae8d-436e-a236-e28e16481d68" providerId="ADAL" clId="{7A87521F-599D-49A8-A6D1-A488505DEDAB}" dt="2018-09-19T17:12:49.358" v="812" actId="20577"/>
          <ac:spMkLst>
            <pc:docMk/>
            <pc:sldMk cId="2017713511" sldId="290"/>
            <ac:spMk id="3" creationId="{1C6FA4FA-2BDE-4F5F-8C5D-E218DA1F5E78}"/>
          </ac:spMkLst>
        </pc:spChg>
      </pc:sldChg>
      <pc:sldChg chg="addSp delSp modSp add">
        <pc:chgData name="William Clements" userId="c8823a60-ae8d-436e-a236-e28e16481d68" providerId="ADAL" clId="{7A87521F-599D-49A8-A6D1-A488505DEDAB}" dt="2018-09-19T06:21:43.106" v="788" actId="1037"/>
        <pc:sldMkLst>
          <pc:docMk/>
          <pc:sldMk cId="2552477238" sldId="291"/>
        </pc:sldMkLst>
        <pc:spChg chg="mod">
          <ac:chgData name="William Clements" userId="c8823a60-ae8d-436e-a236-e28e16481d68" providerId="ADAL" clId="{7A87521F-599D-49A8-A6D1-A488505DEDAB}" dt="2018-09-19T06:19:27.807" v="703" actId="1036"/>
          <ac:spMkLst>
            <pc:docMk/>
            <pc:sldMk cId="2552477238" sldId="291"/>
            <ac:spMk id="2" creationId="{308DE6E7-5407-41E0-86EB-664328E47884}"/>
          </ac:spMkLst>
        </pc:spChg>
        <pc:spChg chg="add mod">
          <ac:chgData name="William Clements" userId="c8823a60-ae8d-436e-a236-e28e16481d68" providerId="ADAL" clId="{7A87521F-599D-49A8-A6D1-A488505DEDAB}" dt="2018-09-19T06:21:35.215" v="784" actId="1036"/>
          <ac:spMkLst>
            <pc:docMk/>
            <pc:sldMk cId="2552477238" sldId="291"/>
            <ac:spMk id="4" creationId="{19345428-3763-40A2-AD26-4A6AA37DAE68}"/>
          </ac:spMkLst>
        </pc:spChg>
        <pc:spChg chg="mod">
          <ac:chgData name="William Clements" userId="c8823a60-ae8d-436e-a236-e28e16481d68" providerId="ADAL" clId="{7A87521F-599D-49A8-A6D1-A488505DEDAB}" dt="2018-09-19T06:21:43.106" v="788" actId="1037"/>
          <ac:spMkLst>
            <pc:docMk/>
            <pc:sldMk cId="2552477238" sldId="291"/>
            <ac:spMk id="6" creationId="{E625A3FE-9F54-4997-8C16-662905FB4029}"/>
          </ac:spMkLst>
        </pc:spChg>
        <pc:spChg chg="del">
          <ac:chgData name="William Clements" userId="c8823a60-ae8d-436e-a236-e28e16481d68" providerId="ADAL" clId="{7A87521F-599D-49A8-A6D1-A488505DEDAB}" dt="2018-09-19T06:15:17.491" v="492" actId="478"/>
          <ac:spMkLst>
            <pc:docMk/>
            <pc:sldMk cId="2552477238" sldId="291"/>
            <ac:spMk id="10" creationId="{1630101C-5B33-4FD6-9D47-AB4D078C83BB}"/>
          </ac:spMkLst>
        </pc:spChg>
        <pc:spChg chg="add mod">
          <ac:chgData name="William Clements" userId="c8823a60-ae8d-436e-a236-e28e16481d68" providerId="ADAL" clId="{7A87521F-599D-49A8-A6D1-A488505DEDAB}" dt="2018-09-19T06:15:39.756" v="595" actId="1035"/>
          <ac:spMkLst>
            <pc:docMk/>
            <pc:sldMk cId="2552477238" sldId="291"/>
            <ac:spMk id="11" creationId="{F63ACBA6-ACEA-4DEB-9A50-188850844C17}"/>
          </ac:spMkLst>
        </pc:spChg>
        <pc:spChg chg="del">
          <ac:chgData name="William Clements" userId="c8823a60-ae8d-436e-a236-e28e16481d68" providerId="ADAL" clId="{7A87521F-599D-49A8-A6D1-A488505DEDAB}" dt="2018-09-19T06:15:17.491" v="492" actId="478"/>
          <ac:spMkLst>
            <pc:docMk/>
            <pc:sldMk cId="2552477238" sldId="291"/>
            <ac:spMk id="12" creationId="{60BED83C-F4CB-4926-9CF6-86F64A609E87}"/>
          </ac:spMkLst>
        </pc:spChg>
        <pc:spChg chg="add mod">
          <ac:chgData name="William Clements" userId="c8823a60-ae8d-436e-a236-e28e16481d68" providerId="ADAL" clId="{7A87521F-599D-49A8-A6D1-A488505DEDAB}" dt="2018-09-19T06:15:39.756" v="595" actId="1035"/>
          <ac:spMkLst>
            <pc:docMk/>
            <pc:sldMk cId="2552477238" sldId="291"/>
            <ac:spMk id="13" creationId="{9A6F8E21-3602-4839-B6C2-DC0974EA3F27}"/>
          </ac:spMkLst>
        </pc:spChg>
        <pc:spChg chg="del">
          <ac:chgData name="William Clements" userId="c8823a60-ae8d-436e-a236-e28e16481d68" providerId="ADAL" clId="{7A87521F-599D-49A8-A6D1-A488505DEDAB}" dt="2018-09-19T06:15:17.491" v="492" actId="478"/>
          <ac:spMkLst>
            <pc:docMk/>
            <pc:sldMk cId="2552477238" sldId="291"/>
            <ac:spMk id="14" creationId="{8E66B75D-F86D-46D4-AFB4-005251889B96}"/>
          </ac:spMkLst>
        </pc:spChg>
        <pc:spChg chg="add mod">
          <ac:chgData name="William Clements" userId="c8823a60-ae8d-436e-a236-e28e16481d68" providerId="ADAL" clId="{7A87521F-599D-49A8-A6D1-A488505DEDAB}" dt="2018-09-19T06:15:39.756" v="595" actId="1035"/>
          <ac:spMkLst>
            <pc:docMk/>
            <pc:sldMk cId="2552477238" sldId="291"/>
            <ac:spMk id="16" creationId="{83FCD917-BF7E-417F-B042-B4FBF9D9517B}"/>
          </ac:spMkLst>
        </pc:spChg>
        <pc:spChg chg="add mod">
          <ac:chgData name="William Clements" userId="c8823a60-ae8d-436e-a236-e28e16481d68" providerId="ADAL" clId="{7A87521F-599D-49A8-A6D1-A488505DEDAB}" dt="2018-09-19T06:15:39.756" v="595" actId="1035"/>
          <ac:spMkLst>
            <pc:docMk/>
            <pc:sldMk cId="2552477238" sldId="291"/>
            <ac:spMk id="17" creationId="{85B30B67-A7D1-4F02-847D-94960201F470}"/>
          </ac:spMkLst>
        </pc:spChg>
        <pc:spChg chg="add mod">
          <ac:chgData name="William Clements" userId="c8823a60-ae8d-436e-a236-e28e16481d68" providerId="ADAL" clId="{7A87521F-599D-49A8-A6D1-A488505DEDAB}" dt="2018-09-19T06:15:39.756" v="595" actId="1035"/>
          <ac:spMkLst>
            <pc:docMk/>
            <pc:sldMk cId="2552477238" sldId="291"/>
            <ac:spMk id="18" creationId="{382E9488-42DD-4B07-A7AD-62701BB39947}"/>
          </ac:spMkLst>
        </pc:spChg>
        <pc:spChg chg="add mod">
          <ac:chgData name="William Clements" userId="c8823a60-ae8d-436e-a236-e28e16481d68" providerId="ADAL" clId="{7A87521F-599D-49A8-A6D1-A488505DEDAB}" dt="2018-09-19T06:21:39.107" v="786" actId="1037"/>
          <ac:spMkLst>
            <pc:docMk/>
            <pc:sldMk cId="2552477238" sldId="291"/>
            <ac:spMk id="19" creationId="{210A7D1B-E54F-45D8-8D0E-746CA7EE9781}"/>
          </ac:spMkLst>
        </pc:spChg>
      </pc:sldChg>
      <pc:sldChg chg="addSp modSp add">
        <pc:chgData name="William Clements" userId="c8823a60-ae8d-436e-a236-e28e16481d68" providerId="ADAL" clId="{7A87521F-599D-49A8-A6D1-A488505DEDAB}" dt="2018-09-19T17:20:33.208" v="1057" actId="1035"/>
        <pc:sldMkLst>
          <pc:docMk/>
          <pc:sldMk cId="2910249959" sldId="292"/>
        </pc:sldMkLst>
        <pc:spChg chg="add mod">
          <ac:chgData name="William Clements" userId="c8823a60-ae8d-436e-a236-e28e16481d68" providerId="ADAL" clId="{7A87521F-599D-49A8-A6D1-A488505DEDAB}" dt="2018-09-19T17:18:00.859" v="950" actId="1036"/>
          <ac:spMkLst>
            <pc:docMk/>
            <pc:sldMk cId="2910249959" sldId="292"/>
            <ac:spMk id="2" creationId="{D001E120-8911-4057-AFF4-77C8EC97E6A5}"/>
          </ac:spMkLst>
        </pc:spChg>
        <pc:spChg chg="add mod">
          <ac:chgData name="William Clements" userId="c8823a60-ae8d-436e-a236-e28e16481d68" providerId="ADAL" clId="{7A87521F-599D-49A8-A6D1-A488505DEDAB}" dt="2018-09-19T17:20:33.208" v="1057" actId="1035"/>
          <ac:spMkLst>
            <pc:docMk/>
            <pc:sldMk cId="2910249959" sldId="292"/>
            <ac:spMk id="3" creationId="{AD60081E-381D-437E-9C87-C3E789216F58}"/>
          </ac:spMkLst>
        </pc:spChg>
        <pc:picChg chg="add mod">
          <ac:chgData name="William Clements" userId="c8823a60-ae8d-436e-a236-e28e16481d68" providerId="ADAL" clId="{7A87521F-599D-49A8-A6D1-A488505DEDAB}" dt="2018-09-19T17:17:27.467" v="872" actId="1076"/>
          <ac:picMkLst>
            <pc:docMk/>
            <pc:sldMk cId="2910249959" sldId="292"/>
            <ac:picMk id="1026" creationId="{F0342B94-57D2-4DC7-A803-3E460D736BC8}"/>
          </ac:picMkLst>
        </pc:picChg>
      </pc:sldChg>
      <pc:sldChg chg="addSp modSp add">
        <pc:chgData name="William Clements" userId="c8823a60-ae8d-436e-a236-e28e16481d68" providerId="ADAL" clId="{7A87521F-599D-49A8-A6D1-A488505DEDAB}" dt="2018-09-19T17:23:57.718" v="1082" actId="1038"/>
        <pc:sldMkLst>
          <pc:docMk/>
          <pc:sldMk cId="746510092" sldId="293"/>
        </pc:sldMkLst>
        <pc:picChg chg="add mod">
          <ac:chgData name="William Clements" userId="c8823a60-ae8d-436e-a236-e28e16481d68" providerId="ADAL" clId="{7A87521F-599D-49A8-A6D1-A488505DEDAB}" dt="2018-09-19T17:23:57.718" v="1082" actId="1038"/>
          <ac:picMkLst>
            <pc:docMk/>
            <pc:sldMk cId="746510092" sldId="293"/>
            <ac:picMk id="2" creationId="{401CCE91-BB59-4546-B945-8273447C8EBC}"/>
          </ac:picMkLst>
        </pc:picChg>
      </pc:sldChg>
      <pc:sldChg chg="addSp delSp modSp add modTransition">
        <pc:chgData name="William Clements" userId="c8823a60-ae8d-436e-a236-e28e16481d68" providerId="ADAL" clId="{7A87521F-599D-49A8-A6D1-A488505DEDAB}" dt="2018-09-19T17:29:09.138" v="1233"/>
        <pc:sldMkLst>
          <pc:docMk/>
          <pc:sldMk cId="4146482794" sldId="294"/>
        </pc:sldMkLst>
        <pc:spChg chg="add del mod">
          <ac:chgData name="William Clements" userId="c8823a60-ae8d-436e-a236-e28e16481d68" providerId="ADAL" clId="{7A87521F-599D-49A8-A6D1-A488505DEDAB}" dt="2018-09-19T17:24:57.189" v="1088"/>
          <ac:spMkLst>
            <pc:docMk/>
            <pc:sldMk cId="4146482794" sldId="294"/>
            <ac:spMk id="2" creationId="{5E7390AE-9E68-4F61-8024-30B51F6E6879}"/>
          </ac:spMkLst>
        </pc:spChg>
        <pc:spChg chg="add mod">
          <ac:chgData name="William Clements" userId="c8823a60-ae8d-436e-a236-e28e16481d68" providerId="ADAL" clId="{7A87521F-599D-49A8-A6D1-A488505DEDAB}" dt="2018-09-19T17:25:55.992" v="1226" actId="255"/>
          <ac:spMkLst>
            <pc:docMk/>
            <pc:sldMk cId="4146482794" sldId="294"/>
            <ac:spMk id="4" creationId="{F465EFC6-19A8-4A02-892B-905CBEF964DC}"/>
          </ac:spMkLst>
        </pc:spChg>
        <pc:picChg chg="add del">
          <ac:chgData name="William Clements" userId="c8823a60-ae8d-436e-a236-e28e16481d68" providerId="ADAL" clId="{7A87521F-599D-49A8-A6D1-A488505DEDAB}" dt="2018-09-19T17:24:57.188" v="1086"/>
          <ac:picMkLst>
            <pc:docMk/>
            <pc:sldMk cId="4146482794" sldId="294"/>
            <ac:picMk id="3" creationId="{2D4891B2-AF07-4597-B02E-6C29875E1BC2}"/>
          </ac:picMkLst>
        </pc:picChg>
        <pc:picChg chg="add del">
          <ac:chgData name="William Clements" userId="c8823a60-ae8d-436e-a236-e28e16481d68" providerId="ADAL" clId="{7A87521F-599D-49A8-A6D1-A488505DEDAB}" dt="2018-09-19T17:27:23.368" v="1228"/>
          <ac:picMkLst>
            <pc:docMk/>
            <pc:sldMk cId="4146482794" sldId="294"/>
            <ac:picMk id="5" creationId="{6B157F35-0A28-4609-97CD-BAA1F98F41F3}"/>
          </ac:picMkLst>
        </pc:picChg>
        <pc:picChg chg="add del">
          <ac:chgData name="William Clements" userId="c8823a60-ae8d-436e-a236-e28e16481d68" providerId="ADAL" clId="{7A87521F-599D-49A8-A6D1-A488505DEDAB}" dt="2018-09-19T17:27:44.777" v="1230"/>
          <ac:picMkLst>
            <pc:docMk/>
            <pc:sldMk cId="4146482794" sldId="294"/>
            <ac:picMk id="6" creationId="{C4A7E08A-6A1D-47A7-BA80-24EAE78A41D9}"/>
          </ac:picMkLst>
        </pc:picChg>
        <pc:picChg chg="add del">
          <ac:chgData name="William Clements" userId="c8823a60-ae8d-436e-a236-e28e16481d68" providerId="ADAL" clId="{7A87521F-599D-49A8-A6D1-A488505DEDAB}" dt="2018-09-19T17:28:39.710" v="1232"/>
          <ac:picMkLst>
            <pc:docMk/>
            <pc:sldMk cId="4146482794" sldId="294"/>
            <ac:picMk id="7" creationId="{D230A0AA-81B4-4416-AB0E-AFBBBA96F818}"/>
          </ac:picMkLst>
        </pc:picChg>
      </pc:sldChg>
    </pc:docChg>
  </pc:docChgLst>
  <pc:docChgLst>
    <pc:chgData name="William Clements" userId="c8823a60-ae8d-436e-a236-e28e16481d68" providerId="ADAL" clId="{8C96D8E7-BF9A-49CE-A58D-CE84B50066CB}"/>
    <pc:docChg chg="undo redo custSel addSld delSld modSld sldOrd">
      <pc:chgData name="William Clements" userId="c8823a60-ae8d-436e-a236-e28e16481d68" providerId="ADAL" clId="{8C96D8E7-BF9A-49CE-A58D-CE84B50066CB}" dt="2018-09-12T08:34:29.259" v="5875" actId="20577"/>
      <pc:docMkLst>
        <pc:docMk/>
      </pc:docMkLst>
      <pc:sldChg chg="modSp ord">
        <pc:chgData name="William Clements" userId="c8823a60-ae8d-436e-a236-e28e16481d68" providerId="ADAL" clId="{8C96D8E7-BF9A-49CE-A58D-CE84B50066CB}" dt="2018-09-12T07:21:26.882" v="3731" actId="1037"/>
        <pc:sldMkLst>
          <pc:docMk/>
          <pc:sldMk cId="1836831163" sldId="258"/>
        </pc:sldMkLst>
        <pc:spChg chg="mod">
          <ac:chgData name="William Clements" userId="c8823a60-ae8d-436e-a236-e28e16481d68" providerId="ADAL" clId="{8C96D8E7-BF9A-49CE-A58D-CE84B50066CB}" dt="2018-09-12T07:21:12.580" v="3710" actId="207"/>
          <ac:spMkLst>
            <pc:docMk/>
            <pc:sldMk cId="1836831163" sldId="258"/>
            <ac:spMk id="2" creationId="{13354C4E-CF32-46B2-92FC-90A4DAE8580E}"/>
          </ac:spMkLst>
        </pc:spChg>
        <pc:spChg chg="mod">
          <ac:chgData name="William Clements" userId="c8823a60-ae8d-436e-a236-e28e16481d68" providerId="ADAL" clId="{8C96D8E7-BF9A-49CE-A58D-CE84B50066CB}" dt="2018-09-12T07:20:48.334" v="3708" actId="1038"/>
          <ac:spMkLst>
            <pc:docMk/>
            <pc:sldMk cId="1836831163" sldId="258"/>
            <ac:spMk id="4" creationId="{FBB068E0-E679-473C-B54A-3DCE3509F985}"/>
          </ac:spMkLst>
        </pc:spChg>
        <pc:picChg chg="mod">
          <ac:chgData name="William Clements" userId="c8823a60-ae8d-436e-a236-e28e16481d68" providerId="ADAL" clId="{8C96D8E7-BF9A-49CE-A58D-CE84B50066CB}" dt="2018-09-12T07:21:26.882" v="3731" actId="1037"/>
          <ac:picMkLst>
            <pc:docMk/>
            <pc:sldMk cId="1836831163" sldId="258"/>
            <ac:picMk id="1026" creationId="{8405D415-7207-4100-8D92-52D5CC7B6A91}"/>
          </ac:picMkLst>
        </pc:picChg>
      </pc:sldChg>
      <pc:sldChg chg="delSp modSp ord">
        <pc:chgData name="William Clements" userId="c8823a60-ae8d-436e-a236-e28e16481d68" providerId="ADAL" clId="{8C96D8E7-BF9A-49CE-A58D-CE84B50066CB}" dt="2018-09-12T07:54:39.354" v="4278" actId="1035"/>
        <pc:sldMkLst>
          <pc:docMk/>
          <pc:sldMk cId="3124269556" sldId="267"/>
        </pc:sldMkLst>
        <pc:spChg chg="mod">
          <ac:chgData name="William Clements" userId="c8823a60-ae8d-436e-a236-e28e16481d68" providerId="ADAL" clId="{8C96D8E7-BF9A-49CE-A58D-CE84B50066CB}" dt="2018-09-12T07:54:39.354" v="4278" actId="1035"/>
          <ac:spMkLst>
            <pc:docMk/>
            <pc:sldMk cId="3124269556" sldId="267"/>
            <ac:spMk id="3" creationId="{E0EF2E6F-EA9A-44F0-959C-4D8CAA2810A1}"/>
          </ac:spMkLst>
        </pc:spChg>
        <pc:spChg chg="mod">
          <ac:chgData name="William Clements" userId="c8823a60-ae8d-436e-a236-e28e16481d68" providerId="ADAL" clId="{8C96D8E7-BF9A-49CE-A58D-CE84B50066CB}" dt="2018-09-12T07:54:39.354" v="4278" actId="1035"/>
          <ac:spMkLst>
            <pc:docMk/>
            <pc:sldMk cId="3124269556" sldId="267"/>
            <ac:spMk id="4" creationId="{2DD1017A-567E-48CF-A385-6FE88143DDAD}"/>
          </ac:spMkLst>
        </pc:spChg>
        <pc:picChg chg="del">
          <ac:chgData name="William Clements" userId="c8823a60-ae8d-436e-a236-e28e16481d68" providerId="ADAL" clId="{8C96D8E7-BF9A-49CE-A58D-CE84B50066CB}" dt="2018-09-12T07:31:14.782" v="3783" actId="478"/>
          <ac:picMkLst>
            <pc:docMk/>
            <pc:sldMk cId="3124269556" sldId="267"/>
            <ac:picMk id="2" creationId="{B7E7EFD9-4BAF-4738-8911-74BAE3F98909}"/>
          </ac:picMkLst>
        </pc:picChg>
      </pc:sldChg>
      <pc:sldChg chg="addSp delSp modSp ord">
        <pc:chgData name="William Clements" userId="c8823a60-ae8d-436e-a236-e28e16481d68" providerId="ADAL" clId="{8C96D8E7-BF9A-49CE-A58D-CE84B50066CB}" dt="2018-09-12T08:33:55.613" v="5870" actId="1035"/>
        <pc:sldMkLst>
          <pc:docMk/>
          <pc:sldMk cId="1076542377" sldId="269"/>
        </pc:sldMkLst>
        <pc:spChg chg="mod">
          <ac:chgData name="William Clements" userId="c8823a60-ae8d-436e-a236-e28e16481d68" providerId="ADAL" clId="{8C96D8E7-BF9A-49CE-A58D-CE84B50066CB}" dt="2018-09-12T08:26:21.626" v="5660" actId="1035"/>
          <ac:spMkLst>
            <pc:docMk/>
            <pc:sldMk cId="1076542377" sldId="269"/>
            <ac:spMk id="3" creationId="{E1E3ED87-18C6-41D2-A565-9300FB03FAF7}"/>
          </ac:spMkLst>
        </pc:spChg>
        <pc:picChg chg="del">
          <ac:chgData name="William Clements" userId="c8823a60-ae8d-436e-a236-e28e16481d68" providerId="ADAL" clId="{8C96D8E7-BF9A-49CE-A58D-CE84B50066CB}" dt="2018-09-12T07:14:17.401" v="3329" actId="478"/>
          <ac:picMkLst>
            <pc:docMk/>
            <pc:sldMk cId="1076542377" sldId="269"/>
            <ac:picMk id="2" creationId="{BC9C620E-4D59-45D9-BC13-09E85BB41FBA}"/>
          </ac:picMkLst>
        </pc:picChg>
        <pc:picChg chg="del mod">
          <ac:chgData name="William Clements" userId="c8823a60-ae8d-436e-a236-e28e16481d68" providerId="ADAL" clId="{8C96D8E7-BF9A-49CE-A58D-CE84B50066CB}" dt="2018-09-12T07:51:28.387" v="4082" actId="478"/>
          <ac:picMkLst>
            <pc:docMk/>
            <pc:sldMk cId="1076542377" sldId="269"/>
            <ac:picMk id="4" creationId="{17905F4B-F626-4966-99D5-0499C22F8A6A}"/>
          </ac:picMkLst>
        </pc:picChg>
        <pc:picChg chg="add mod">
          <ac:chgData name="William Clements" userId="c8823a60-ae8d-436e-a236-e28e16481d68" providerId="ADAL" clId="{8C96D8E7-BF9A-49CE-A58D-CE84B50066CB}" dt="2018-09-12T08:33:55.613" v="5870" actId="1035"/>
          <ac:picMkLst>
            <pc:docMk/>
            <pc:sldMk cId="1076542377" sldId="269"/>
            <ac:picMk id="6" creationId="{7530E54E-275A-403E-8014-1E7E5C3376A3}"/>
          </ac:picMkLst>
        </pc:picChg>
        <pc:picChg chg="add mod">
          <ac:chgData name="William Clements" userId="c8823a60-ae8d-436e-a236-e28e16481d68" providerId="ADAL" clId="{8C96D8E7-BF9A-49CE-A58D-CE84B50066CB}" dt="2018-09-12T07:29:20.691" v="3761" actId="1038"/>
          <ac:picMkLst>
            <pc:docMk/>
            <pc:sldMk cId="1076542377" sldId="269"/>
            <ac:picMk id="6146" creationId="{AF4FF95C-CCD6-4DCD-8245-2010A35F6043}"/>
          </ac:picMkLst>
        </pc:picChg>
      </pc:sldChg>
      <pc:sldChg chg="addSp modSp">
        <pc:chgData name="William Clements" userId="c8823a60-ae8d-436e-a236-e28e16481d68" providerId="ADAL" clId="{8C96D8E7-BF9A-49CE-A58D-CE84B50066CB}" dt="2018-09-12T07:57:09.585" v="4333" actId="1035"/>
        <pc:sldMkLst>
          <pc:docMk/>
          <pc:sldMk cId="1617146109" sldId="270"/>
        </pc:sldMkLst>
        <pc:spChg chg="mod">
          <ac:chgData name="William Clements" userId="c8823a60-ae8d-436e-a236-e28e16481d68" providerId="ADAL" clId="{8C96D8E7-BF9A-49CE-A58D-CE84B50066CB}" dt="2018-09-12T07:02:10.293" v="3226" actId="1038"/>
          <ac:spMkLst>
            <pc:docMk/>
            <pc:sldMk cId="1617146109" sldId="270"/>
            <ac:spMk id="3" creationId="{48DDD3BC-575A-4A31-B926-DDD9BF1E8B6D}"/>
          </ac:spMkLst>
        </pc:spChg>
        <pc:spChg chg="mod">
          <ac:chgData name="William Clements" userId="c8823a60-ae8d-436e-a236-e28e16481d68" providerId="ADAL" clId="{8C96D8E7-BF9A-49CE-A58D-CE84B50066CB}" dt="2018-09-12T07:37:46.320" v="4018" actId="20577"/>
          <ac:spMkLst>
            <pc:docMk/>
            <pc:sldMk cId="1617146109" sldId="270"/>
            <ac:spMk id="4" creationId="{E5988D00-B6FB-4994-9D0E-A94394B859B5}"/>
          </ac:spMkLst>
        </pc:spChg>
        <pc:spChg chg="add mod">
          <ac:chgData name="William Clements" userId="c8823a60-ae8d-436e-a236-e28e16481d68" providerId="ADAL" clId="{8C96D8E7-BF9A-49CE-A58D-CE84B50066CB}" dt="2018-09-12T07:55:41.234" v="4282" actId="688"/>
          <ac:spMkLst>
            <pc:docMk/>
            <pc:sldMk cId="1617146109" sldId="270"/>
            <ac:spMk id="5" creationId="{15A7572A-9AB3-4D2D-B863-9FB405435606}"/>
          </ac:spMkLst>
        </pc:spChg>
        <pc:spChg chg="add mod">
          <ac:chgData name="William Clements" userId="c8823a60-ae8d-436e-a236-e28e16481d68" providerId="ADAL" clId="{8C96D8E7-BF9A-49CE-A58D-CE84B50066CB}" dt="2018-09-12T07:57:09.585" v="4333" actId="1035"/>
          <ac:spMkLst>
            <pc:docMk/>
            <pc:sldMk cId="1617146109" sldId="270"/>
            <ac:spMk id="6" creationId="{AD209B87-AAFF-4F24-B32B-25B055411532}"/>
          </ac:spMkLst>
        </pc:spChg>
        <pc:picChg chg="mod">
          <ac:chgData name="William Clements" userId="c8823a60-ae8d-436e-a236-e28e16481d68" providerId="ADAL" clId="{8C96D8E7-BF9A-49CE-A58D-CE84B50066CB}" dt="2018-09-12T07:55:45.570" v="4283" actId="1037"/>
          <ac:picMkLst>
            <pc:docMk/>
            <pc:sldMk cId="1617146109" sldId="270"/>
            <ac:picMk id="2" creationId="{7DB7C317-A084-4308-A6A2-A46F94DDC37B}"/>
          </ac:picMkLst>
        </pc:picChg>
      </pc:sldChg>
      <pc:sldChg chg="addSp delSp modSp">
        <pc:chgData name="William Clements" userId="c8823a60-ae8d-436e-a236-e28e16481d68" providerId="ADAL" clId="{8C96D8E7-BF9A-49CE-A58D-CE84B50066CB}" dt="2018-09-12T08:23:20.562" v="5500" actId="1038"/>
        <pc:sldMkLst>
          <pc:docMk/>
          <pc:sldMk cId="2837539392" sldId="271"/>
        </pc:sldMkLst>
        <pc:spChg chg="add mod">
          <ac:chgData name="William Clements" userId="c8823a60-ae8d-436e-a236-e28e16481d68" providerId="ADAL" clId="{8C96D8E7-BF9A-49CE-A58D-CE84B50066CB}" dt="2018-09-12T08:23:20.562" v="5500" actId="1038"/>
          <ac:spMkLst>
            <pc:docMk/>
            <pc:sldMk cId="2837539392" sldId="271"/>
            <ac:spMk id="2" creationId="{633D2537-1334-47F2-B1A6-29A1A5C9BD44}"/>
          </ac:spMkLst>
        </pc:spChg>
        <pc:spChg chg="del">
          <ac:chgData name="William Clements" userId="c8823a60-ae8d-436e-a236-e28e16481d68" providerId="ADAL" clId="{8C96D8E7-BF9A-49CE-A58D-CE84B50066CB}" dt="2018-09-12T06:13:07.929" v="1788" actId="478"/>
          <ac:spMkLst>
            <pc:docMk/>
            <pc:sldMk cId="2837539392" sldId="271"/>
            <ac:spMk id="3" creationId="{C49F5B37-047C-4575-9094-7CC06C3DC534}"/>
          </ac:spMkLst>
        </pc:spChg>
        <pc:spChg chg="del">
          <ac:chgData name="William Clements" userId="c8823a60-ae8d-436e-a236-e28e16481d68" providerId="ADAL" clId="{8C96D8E7-BF9A-49CE-A58D-CE84B50066CB}" dt="2018-09-12T06:13:07.929" v="1788" actId="478"/>
          <ac:spMkLst>
            <pc:docMk/>
            <pc:sldMk cId="2837539392" sldId="271"/>
            <ac:spMk id="5" creationId="{0B1224D3-1F07-41DD-9892-F33782231C67}"/>
          </ac:spMkLst>
        </pc:spChg>
        <pc:picChg chg="mod">
          <ac:chgData name="William Clements" userId="c8823a60-ae8d-436e-a236-e28e16481d68" providerId="ADAL" clId="{8C96D8E7-BF9A-49CE-A58D-CE84B50066CB}" dt="2018-09-12T07:08:48.221" v="3259" actId="1037"/>
          <ac:picMkLst>
            <pc:docMk/>
            <pc:sldMk cId="2837539392" sldId="271"/>
            <ac:picMk id="4" creationId="{5DD75755-3110-45B8-A90D-370AC7F4237B}"/>
          </ac:picMkLst>
        </pc:picChg>
      </pc:sldChg>
      <pc:sldChg chg="modSp">
        <pc:chgData name="William Clements" userId="c8823a60-ae8d-436e-a236-e28e16481d68" providerId="ADAL" clId="{8C96D8E7-BF9A-49CE-A58D-CE84B50066CB}" dt="2018-09-12T08:24:12.978" v="5538" actId="1036"/>
        <pc:sldMkLst>
          <pc:docMk/>
          <pc:sldMk cId="4122262350" sldId="272"/>
        </pc:sldMkLst>
        <pc:spChg chg="mod">
          <ac:chgData name="William Clements" userId="c8823a60-ae8d-436e-a236-e28e16481d68" providerId="ADAL" clId="{8C96D8E7-BF9A-49CE-A58D-CE84B50066CB}" dt="2018-09-12T08:24:12.978" v="5538" actId="1036"/>
          <ac:spMkLst>
            <pc:docMk/>
            <pc:sldMk cId="4122262350" sldId="272"/>
            <ac:spMk id="3" creationId="{0ED71627-5E42-45ED-B2B8-858F5D9C2757}"/>
          </ac:spMkLst>
        </pc:spChg>
        <pc:spChg chg="mod">
          <ac:chgData name="William Clements" userId="c8823a60-ae8d-436e-a236-e28e16481d68" providerId="ADAL" clId="{8C96D8E7-BF9A-49CE-A58D-CE84B50066CB}" dt="2018-09-12T08:24:12.978" v="5538" actId="1036"/>
          <ac:spMkLst>
            <pc:docMk/>
            <pc:sldMk cId="4122262350" sldId="272"/>
            <ac:spMk id="4" creationId="{3BAB220C-C057-4A35-BC04-EDA0DB1F75CC}"/>
          </ac:spMkLst>
        </pc:spChg>
        <pc:spChg chg="mod">
          <ac:chgData name="William Clements" userId="c8823a60-ae8d-436e-a236-e28e16481d68" providerId="ADAL" clId="{8C96D8E7-BF9A-49CE-A58D-CE84B50066CB}" dt="2018-09-12T08:24:12.978" v="5538" actId="1036"/>
          <ac:spMkLst>
            <pc:docMk/>
            <pc:sldMk cId="4122262350" sldId="272"/>
            <ac:spMk id="5" creationId="{C1F94252-7584-41CB-AC82-051938C0821F}"/>
          </ac:spMkLst>
        </pc:spChg>
        <pc:picChg chg="mod">
          <ac:chgData name="William Clements" userId="c8823a60-ae8d-436e-a236-e28e16481d68" providerId="ADAL" clId="{8C96D8E7-BF9A-49CE-A58D-CE84B50066CB}" dt="2018-09-12T06:52:52.967" v="2929" actId="14100"/>
          <ac:picMkLst>
            <pc:docMk/>
            <pc:sldMk cId="4122262350" sldId="272"/>
            <ac:picMk id="2" creationId="{E585DD59-1869-4EB5-982E-BBC50DAEDCED}"/>
          </ac:picMkLst>
        </pc:picChg>
      </pc:sldChg>
      <pc:sldChg chg="addSp delSp modSp addCm delCm">
        <pc:chgData name="William Clements" userId="c8823a60-ae8d-436e-a236-e28e16481d68" providerId="ADAL" clId="{8C96D8E7-BF9A-49CE-A58D-CE84B50066CB}" dt="2018-09-12T08:16:08.882" v="5138" actId="14100"/>
        <pc:sldMkLst>
          <pc:docMk/>
          <pc:sldMk cId="1598561915" sldId="273"/>
        </pc:sldMkLst>
        <pc:spChg chg="del mod">
          <ac:chgData name="William Clements" userId="c8823a60-ae8d-436e-a236-e28e16481d68" providerId="ADAL" clId="{8C96D8E7-BF9A-49CE-A58D-CE84B50066CB}" dt="2018-09-12T05:20:50.172" v="279" actId="478"/>
          <ac:spMkLst>
            <pc:docMk/>
            <pc:sldMk cId="1598561915" sldId="273"/>
            <ac:spMk id="3" creationId="{246FECBE-26AA-4C99-B08D-0A4F089F3696}"/>
          </ac:spMkLst>
        </pc:spChg>
        <pc:spChg chg="mod">
          <ac:chgData name="William Clements" userId="c8823a60-ae8d-436e-a236-e28e16481d68" providerId="ADAL" clId="{8C96D8E7-BF9A-49CE-A58D-CE84B50066CB}" dt="2018-09-12T08:12:22.386" v="4978" actId="1035"/>
          <ac:spMkLst>
            <pc:docMk/>
            <pc:sldMk cId="1598561915" sldId="273"/>
            <ac:spMk id="4" creationId="{63E5D003-53F3-424D-890C-CCCFADBAB2FB}"/>
          </ac:spMkLst>
        </pc:spChg>
        <pc:spChg chg="add mod">
          <ac:chgData name="William Clements" userId="c8823a60-ae8d-436e-a236-e28e16481d68" providerId="ADAL" clId="{8C96D8E7-BF9A-49CE-A58D-CE84B50066CB}" dt="2018-09-12T08:12:22.386" v="4978" actId="1035"/>
          <ac:spMkLst>
            <pc:docMk/>
            <pc:sldMk cId="1598561915" sldId="273"/>
            <ac:spMk id="12" creationId="{0A85E1D7-DDC5-402D-BD4C-7E5D48A903AD}"/>
          </ac:spMkLst>
        </pc:spChg>
        <pc:spChg chg="add del">
          <ac:chgData name="William Clements" userId="c8823a60-ae8d-436e-a236-e28e16481d68" providerId="ADAL" clId="{8C96D8E7-BF9A-49CE-A58D-CE84B50066CB}" dt="2018-09-12T05:44:58.230" v="1029" actId="14100"/>
          <ac:spMkLst>
            <pc:docMk/>
            <pc:sldMk cId="1598561915" sldId="273"/>
            <ac:spMk id="13" creationId="{B974B348-2D25-4B99-9480-8091D5642DE1}"/>
          </ac:spMkLst>
        </pc:spChg>
        <pc:picChg chg="mod">
          <ac:chgData name="William Clements" userId="c8823a60-ae8d-436e-a236-e28e16481d68" providerId="ADAL" clId="{8C96D8E7-BF9A-49CE-A58D-CE84B50066CB}" dt="2018-09-12T08:16:08.882" v="5138" actId="14100"/>
          <ac:picMkLst>
            <pc:docMk/>
            <pc:sldMk cId="1598561915" sldId="273"/>
            <ac:picMk id="2" creationId="{7C61FC1B-33F3-4666-BC81-FB0F50403EE0}"/>
          </ac:picMkLst>
        </pc:picChg>
        <pc:picChg chg="add del mod">
          <ac:chgData name="William Clements" userId="c8823a60-ae8d-436e-a236-e28e16481d68" providerId="ADAL" clId="{8C96D8E7-BF9A-49CE-A58D-CE84B50066CB}" dt="2018-09-12T05:29:13.186" v="622" actId="478"/>
          <ac:picMkLst>
            <pc:docMk/>
            <pc:sldMk cId="1598561915" sldId="273"/>
            <ac:picMk id="6" creationId="{FE16EC50-F372-4A06-BC90-F78B9455C226}"/>
          </ac:picMkLst>
        </pc:picChg>
        <pc:picChg chg="add del mod">
          <ac:chgData name="William Clements" userId="c8823a60-ae8d-436e-a236-e28e16481d68" providerId="ADAL" clId="{8C96D8E7-BF9A-49CE-A58D-CE84B50066CB}" dt="2018-09-12T05:45:45.094" v="1031" actId="478"/>
          <ac:picMkLst>
            <pc:docMk/>
            <pc:sldMk cId="1598561915" sldId="273"/>
            <ac:picMk id="8" creationId="{3D68810D-DCB9-47E2-B44B-26651993437D}"/>
          </ac:picMkLst>
        </pc:picChg>
        <pc:picChg chg="add del mod">
          <ac:chgData name="William Clements" userId="c8823a60-ae8d-436e-a236-e28e16481d68" providerId="ADAL" clId="{8C96D8E7-BF9A-49CE-A58D-CE84B50066CB}" dt="2018-09-12T05:45:45.094" v="1031" actId="478"/>
          <ac:picMkLst>
            <pc:docMk/>
            <pc:sldMk cId="1598561915" sldId="273"/>
            <ac:picMk id="9" creationId="{49F61141-E08A-4AE3-B055-BB2B938EE454}"/>
          </ac:picMkLst>
        </pc:picChg>
        <pc:picChg chg="add del mod">
          <ac:chgData name="William Clements" userId="c8823a60-ae8d-436e-a236-e28e16481d68" providerId="ADAL" clId="{8C96D8E7-BF9A-49CE-A58D-CE84B50066CB}" dt="2018-09-12T05:45:45.094" v="1031" actId="478"/>
          <ac:picMkLst>
            <pc:docMk/>
            <pc:sldMk cId="1598561915" sldId="273"/>
            <ac:picMk id="10" creationId="{0FE72CE0-9AA0-4CC1-9803-A7624C197476}"/>
          </ac:picMkLst>
        </pc:picChg>
        <pc:picChg chg="add del mod">
          <ac:chgData name="William Clements" userId="c8823a60-ae8d-436e-a236-e28e16481d68" providerId="ADAL" clId="{8C96D8E7-BF9A-49CE-A58D-CE84B50066CB}" dt="2018-09-12T05:45:45.094" v="1031" actId="478"/>
          <ac:picMkLst>
            <pc:docMk/>
            <pc:sldMk cId="1598561915" sldId="273"/>
            <ac:picMk id="11" creationId="{916DBFB1-46C8-4D6F-919C-CF5B8E7A3CA0}"/>
          </ac:picMkLst>
        </pc:picChg>
        <pc:picChg chg="add mod">
          <ac:chgData name="William Clements" userId="c8823a60-ae8d-436e-a236-e28e16481d68" providerId="ADAL" clId="{8C96D8E7-BF9A-49CE-A58D-CE84B50066CB}" dt="2018-09-12T08:12:22.386" v="4978" actId="1035"/>
          <ac:picMkLst>
            <pc:docMk/>
            <pc:sldMk cId="1598561915" sldId="273"/>
            <ac:picMk id="1026" creationId="{C0BEFCF9-1A8C-4BD0-8089-E7568094B309}"/>
          </ac:picMkLst>
        </pc:picChg>
      </pc:sldChg>
      <pc:sldChg chg="modSp">
        <pc:chgData name="William Clements" userId="c8823a60-ae8d-436e-a236-e28e16481d68" providerId="ADAL" clId="{8C96D8E7-BF9A-49CE-A58D-CE84B50066CB}" dt="2018-09-12T08:24:58.338" v="5627" actId="1036"/>
        <pc:sldMkLst>
          <pc:docMk/>
          <pc:sldMk cId="1351153107" sldId="274"/>
        </pc:sldMkLst>
        <pc:spChg chg="mod">
          <ac:chgData name="William Clements" userId="c8823a60-ae8d-436e-a236-e28e16481d68" providerId="ADAL" clId="{8C96D8E7-BF9A-49CE-A58D-CE84B50066CB}" dt="2018-09-12T08:24:43.345" v="5597" actId="1038"/>
          <ac:spMkLst>
            <pc:docMk/>
            <pc:sldMk cId="1351153107" sldId="274"/>
            <ac:spMk id="3" creationId="{606820A4-0DC5-49DB-B231-52FBDDBF415C}"/>
          </ac:spMkLst>
        </pc:spChg>
        <pc:spChg chg="mod">
          <ac:chgData name="William Clements" userId="c8823a60-ae8d-436e-a236-e28e16481d68" providerId="ADAL" clId="{8C96D8E7-BF9A-49CE-A58D-CE84B50066CB}" dt="2018-09-12T08:24:58.338" v="5627" actId="1036"/>
          <ac:spMkLst>
            <pc:docMk/>
            <pc:sldMk cId="1351153107" sldId="274"/>
            <ac:spMk id="4" creationId="{6A547707-059D-4A79-B5B6-11237E6CF5A5}"/>
          </ac:spMkLst>
        </pc:spChg>
      </pc:sldChg>
      <pc:sldChg chg="addSp delSp modSp add">
        <pc:chgData name="William Clements" userId="c8823a60-ae8d-436e-a236-e28e16481d68" providerId="ADAL" clId="{8C96D8E7-BF9A-49CE-A58D-CE84B50066CB}" dt="2018-09-12T08:22:40.650" v="5453" actId="1035"/>
        <pc:sldMkLst>
          <pc:docMk/>
          <pc:sldMk cId="1263065882" sldId="277"/>
        </pc:sldMkLst>
        <pc:spChg chg="add mod">
          <ac:chgData name="William Clements" userId="c8823a60-ae8d-436e-a236-e28e16481d68" providerId="ADAL" clId="{8C96D8E7-BF9A-49CE-A58D-CE84B50066CB}" dt="2018-09-12T08:22:25.810" v="5429" actId="1036"/>
          <ac:spMkLst>
            <pc:docMk/>
            <pc:sldMk cId="1263065882" sldId="277"/>
            <ac:spMk id="3" creationId="{C1CC6D50-5A28-4D0F-AB87-638D9A1D942A}"/>
          </ac:spMkLst>
        </pc:spChg>
        <pc:spChg chg="add mod">
          <ac:chgData name="William Clements" userId="c8823a60-ae8d-436e-a236-e28e16481d68" providerId="ADAL" clId="{8C96D8E7-BF9A-49CE-A58D-CE84B50066CB}" dt="2018-09-12T08:22:40.650" v="5453" actId="1035"/>
          <ac:spMkLst>
            <pc:docMk/>
            <pc:sldMk cId="1263065882" sldId="277"/>
            <ac:spMk id="5" creationId="{508CE471-1C03-434F-B911-464CB8EB736B}"/>
          </ac:spMkLst>
        </pc:spChg>
        <pc:picChg chg="add del mod">
          <ac:chgData name="William Clements" userId="c8823a60-ae8d-436e-a236-e28e16481d68" providerId="ADAL" clId="{8C96D8E7-BF9A-49CE-A58D-CE84B50066CB}" dt="2018-09-12T05:59:33.941" v="1422" actId="478"/>
          <ac:picMkLst>
            <pc:docMk/>
            <pc:sldMk cId="1263065882" sldId="277"/>
            <ac:picMk id="2" creationId="{13A5D6F2-DD4E-4A01-BFD9-F5504FB1A9CB}"/>
          </ac:picMkLst>
        </pc:picChg>
        <pc:picChg chg="add mod">
          <ac:chgData name="William Clements" userId="c8823a60-ae8d-436e-a236-e28e16481d68" providerId="ADAL" clId="{8C96D8E7-BF9A-49CE-A58D-CE84B50066CB}" dt="2018-09-12T06:21:50.349" v="2122" actId="1038"/>
          <ac:picMkLst>
            <pc:docMk/>
            <pc:sldMk cId="1263065882" sldId="277"/>
            <ac:picMk id="4098" creationId="{290DF445-50A9-4E3C-8986-2138E8C64923}"/>
          </ac:picMkLst>
        </pc:picChg>
      </pc:sldChg>
      <pc:sldChg chg="addSp delSp modSp add">
        <pc:chgData name="William Clements" userId="c8823a60-ae8d-436e-a236-e28e16481d68" providerId="ADAL" clId="{8C96D8E7-BF9A-49CE-A58D-CE84B50066CB}" dt="2018-09-12T08:16:17.450" v="5139" actId="14100"/>
        <pc:sldMkLst>
          <pc:docMk/>
          <pc:sldMk cId="1687707091" sldId="278"/>
        </pc:sldMkLst>
        <pc:spChg chg="add mod ord">
          <ac:chgData name="William Clements" userId="c8823a60-ae8d-436e-a236-e28e16481d68" providerId="ADAL" clId="{8C96D8E7-BF9A-49CE-A58D-CE84B50066CB}" dt="2018-09-12T08:14:09.905" v="5016" actId="166"/>
          <ac:spMkLst>
            <pc:docMk/>
            <pc:sldMk cId="1687707091" sldId="278"/>
            <ac:spMk id="2" creationId="{423432DB-4984-419A-9733-523C44751131}"/>
          </ac:spMkLst>
        </pc:spChg>
        <pc:spChg chg="add del mod">
          <ac:chgData name="William Clements" userId="c8823a60-ae8d-436e-a236-e28e16481d68" providerId="ADAL" clId="{8C96D8E7-BF9A-49CE-A58D-CE84B50066CB}" dt="2018-09-12T06:03:20.286" v="1462" actId="478"/>
          <ac:spMkLst>
            <pc:docMk/>
            <pc:sldMk cId="1687707091" sldId="278"/>
            <ac:spMk id="5" creationId="{3C64F1E3-5767-418D-AF42-4AF393CE1A4F}"/>
          </ac:spMkLst>
        </pc:spChg>
        <pc:spChg chg="add del mod">
          <ac:chgData name="William Clements" userId="c8823a60-ae8d-436e-a236-e28e16481d68" providerId="ADAL" clId="{8C96D8E7-BF9A-49CE-A58D-CE84B50066CB}" dt="2018-09-12T06:03:54.438" v="1492" actId="14100"/>
          <ac:spMkLst>
            <pc:docMk/>
            <pc:sldMk cId="1687707091" sldId="278"/>
            <ac:spMk id="6" creationId="{FCD6AF5D-DA5F-43DE-B87D-25D9CCF3A351}"/>
          </ac:spMkLst>
        </pc:spChg>
        <pc:spChg chg="add del mod">
          <ac:chgData name="William Clements" userId="c8823a60-ae8d-436e-a236-e28e16481d68" providerId="ADAL" clId="{8C96D8E7-BF9A-49CE-A58D-CE84B50066CB}" dt="2018-09-12T06:04:11.158" v="1495" actId="478"/>
          <ac:spMkLst>
            <pc:docMk/>
            <pc:sldMk cId="1687707091" sldId="278"/>
            <ac:spMk id="7" creationId="{15AC73EC-4D97-44D1-9F91-5A0726813A36}"/>
          </ac:spMkLst>
        </pc:spChg>
        <pc:picChg chg="add del">
          <ac:chgData name="William Clements" userId="c8823a60-ae8d-436e-a236-e28e16481d68" providerId="ADAL" clId="{8C96D8E7-BF9A-49CE-A58D-CE84B50066CB}" dt="2018-09-12T06:03:34.054" v="1488" actId="478"/>
          <ac:picMkLst>
            <pc:docMk/>
            <pc:sldMk cId="1687707091" sldId="278"/>
            <ac:picMk id="3" creationId="{9CBEAFA0-1AC2-43DD-A682-F37ACF448860}"/>
          </ac:picMkLst>
        </pc:picChg>
        <pc:picChg chg="add del">
          <ac:chgData name="William Clements" userId="c8823a60-ae8d-436e-a236-e28e16481d68" providerId="ADAL" clId="{8C96D8E7-BF9A-49CE-A58D-CE84B50066CB}" dt="2018-09-12T05:54:13.427" v="1282" actId="14100"/>
          <ac:picMkLst>
            <pc:docMk/>
            <pc:sldMk cId="1687707091" sldId="278"/>
            <ac:picMk id="4" creationId="{CC6D12C6-11C0-4078-A6F8-6D8BB2DAD55B}"/>
          </ac:picMkLst>
        </pc:picChg>
        <pc:picChg chg="add mod">
          <ac:chgData name="William Clements" userId="c8823a60-ae8d-436e-a236-e28e16481d68" providerId="ADAL" clId="{8C96D8E7-BF9A-49CE-A58D-CE84B50066CB}" dt="2018-09-12T08:16:17.450" v="5139" actId="14100"/>
          <ac:picMkLst>
            <pc:docMk/>
            <pc:sldMk cId="1687707091" sldId="278"/>
            <ac:picMk id="3078" creationId="{F1B8B951-1640-4761-AE45-CD4E844B2AEE}"/>
          </ac:picMkLst>
        </pc:picChg>
      </pc:sldChg>
      <pc:sldChg chg="delSp modSp add">
        <pc:chgData name="William Clements" userId="c8823a60-ae8d-436e-a236-e28e16481d68" providerId="ADAL" clId="{8C96D8E7-BF9A-49CE-A58D-CE84B50066CB}" dt="2018-09-12T08:28:30.146" v="5709" actId="20577"/>
        <pc:sldMkLst>
          <pc:docMk/>
          <pc:sldMk cId="4116372112" sldId="279"/>
        </pc:sldMkLst>
        <pc:spChg chg="del mod">
          <ac:chgData name="William Clements" userId="c8823a60-ae8d-436e-a236-e28e16481d68" providerId="ADAL" clId="{8C96D8E7-BF9A-49CE-A58D-CE84B50066CB}" dt="2018-09-12T06:05:44.263" v="1550" actId="478"/>
          <ac:spMkLst>
            <pc:docMk/>
            <pc:sldMk cId="4116372112" sldId="279"/>
            <ac:spMk id="2" creationId="{423432DB-4984-419A-9733-523C44751131}"/>
          </ac:spMkLst>
        </pc:spChg>
        <pc:spChg chg="mod">
          <ac:chgData name="William Clements" userId="c8823a60-ae8d-436e-a236-e28e16481d68" providerId="ADAL" clId="{8C96D8E7-BF9A-49CE-A58D-CE84B50066CB}" dt="2018-09-12T08:28:30.146" v="5709" actId="20577"/>
          <ac:spMkLst>
            <pc:docMk/>
            <pc:sldMk cId="4116372112" sldId="279"/>
            <ac:spMk id="5" creationId="{3C64F1E3-5767-418D-AF42-4AF393CE1A4F}"/>
          </ac:spMkLst>
        </pc:spChg>
        <pc:picChg chg="mod">
          <ac:chgData name="William Clements" userId="c8823a60-ae8d-436e-a236-e28e16481d68" providerId="ADAL" clId="{8C96D8E7-BF9A-49CE-A58D-CE84B50066CB}" dt="2018-09-12T08:16:37.209" v="5140" actId="14100"/>
          <ac:picMkLst>
            <pc:docMk/>
            <pc:sldMk cId="4116372112" sldId="279"/>
            <ac:picMk id="3" creationId="{9CBEAFA0-1AC2-43DD-A682-F37ACF448860}"/>
          </ac:picMkLst>
        </pc:picChg>
      </pc:sldChg>
      <pc:sldChg chg="addSp modSp add setBg">
        <pc:chgData name="William Clements" userId="c8823a60-ae8d-436e-a236-e28e16481d68" providerId="ADAL" clId="{8C96D8E7-BF9A-49CE-A58D-CE84B50066CB}" dt="2018-09-12T08:21:45.205" v="5389" actId="5793"/>
        <pc:sldMkLst>
          <pc:docMk/>
          <pc:sldMk cId="2700666485" sldId="280"/>
        </pc:sldMkLst>
        <pc:spChg chg="add mod">
          <ac:chgData name="William Clements" userId="c8823a60-ae8d-436e-a236-e28e16481d68" providerId="ADAL" clId="{8C96D8E7-BF9A-49CE-A58D-CE84B50066CB}" dt="2018-09-12T08:21:45.205" v="5389" actId="5793"/>
          <ac:spMkLst>
            <pc:docMk/>
            <pc:sldMk cId="2700666485" sldId="280"/>
            <ac:spMk id="2" creationId="{D9644E85-C2F6-431D-9013-9759BB35FAAE}"/>
          </ac:spMkLst>
        </pc:spChg>
        <pc:picChg chg="add mod">
          <ac:chgData name="William Clements" userId="c8823a60-ae8d-436e-a236-e28e16481d68" providerId="ADAL" clId="{8C96D8E7-BF9A-49CE-A58D-CE84B50066CB}" dt="2018-09-12T08:19:20.115" v="5368" actId="14861"/>
          <ac:picMkLst>
            <pc:docMk/>
            <pc:sldMk cId="2700666485" sldId="280"/>
            <ac:picMk id="3" creationId="{56BE18AE-C275-4CE8-AC9B-64C800296BED}"/>
          </ac:picMkLst>
        </pc:picChg>
      </pc:sldChg>
      <pc:sldChg chg="addSp modSp add">
        <pc:chgData name="William Clements" userId="c8823a60-ae8d-436e-a236-e28e16481d68" providerId="ADAL" clId="{8C96D8E7-BF9A-49CE-A58D-CE84B50066CB}" dt="2018-09-12T08:27:13.578" v="5694" actId="1035"/>
        <pc:sldMkLst>
          <pc:docMk/>
          <pc:sldMk cId="79219101" sldId="282"/>
        </pc:sldMkLst>
        <pc:spChg chg="add mod">
          <ac:chgData name="William Clements" userId="c8823a60-ae8d-436e-a236-e28e16481d68" providerId="ADAL" clId="{8C96D8E7-BF9A-49CE-A58D-CE84B50066CB}" dt="2018-09-12T08:11:11.153" v="4940" actId="1036"/>
          <ac:spMkLst>
            <pc:docMk/>
            <pc:sldMk cId="79219101" sldId="282"/>
            <ac:spMk id="2" creationId="{F7EBB644-BE2E-4BF7-AA19-CCA96A0667B7}"/>
          </ac:spMkLst>
        </pc:spChg>
        <pc:spChg chg="add mod">
          <ac:chgData name="William Clements" userId="c8823a60-ae8d-436e-a236-e28e16481d68" providerId="ADAL" clId="{8C96D8E7-BF9A-49CE-A58D-CE84B50066CB}" dt="2018-09-12T08:10:37.379" v="4907" actId="121"/>
          <ac:spMkLst>
            <pc:docMk/>
            <pc:sldMk cId="79219101" sldId="282"/>
            <ac:spMk id="3" creationId="{C0BAC7F6-4EAC-4180-A88C-132D429E520A}"/>
          </ac:spMkLst>
        </pc:spChg>
        <pc:spChg chg="add mod">
          <ac:chgData name="William Clements" userId="c8823a60-ae8d-436e-a236-e28e16481d68" providerId="ADAL" clId="{8C96D8E7-BF9A-49CE-A58D-CE84B50066CB}" dt="2018-09-12T08:10:45.483" v="4908" actId="121"/>
          <ac:spMkLst>
            <pc:docMk/>
            <pc:sldMk cId="79219101" sldId="282"/>
            <ac:spMk id="5" creationId="{7491C96F-8831-4DD3-82A9-E6B1573F62E0}"/>
          </ac:spMkLst>
        </pc:spChg>
        <pc:spChg chg="add mod">
          <ac:chgData name="William Clements" userId="c8823a60-ae8d-436e-a236-e28e16481d68" providerId="ADAL" clId="{8C96D8E7-BF9A-49CE-A58D-CE84B50066CB}" dt="2018-09-12T08:27:13.578" v="5694" actId="1035"/>
          <ac:spMkLst>
            <pc:docMk/>
            <pc:sldMk cId="79219101" sldId="282"/>
            <ac:spMk id="6" creationId="{5DF3CE54-DB94-4869-9DEA-3BC3C9ADB995}"/>
          </ac:spMkLst>
        </pc:spChg>
        <pc:picChg chg="add mod">
          <ac:chgData name="William Clements" userId="c8823a60-ae8d-436e-a236-e28e16481d68" providerId="ADAL" clId="{8C96D8E7-BF9A-49CE-A58D-CE84B50066CB}" dt="2018-09-12T08:04:00.737" v="4708" actId="14100"/>
          <ac:picMkLst>
            <pc:docMk/>
            <pc:sldMk cId="79219101" sldId="282"/>
            <ac:picMk id="4" creationId="{9CF7132D-6545-4ECA-B9B5-EDC4C980F638}"/>
          </ac:picMkLst>
        </pc:picChg>
      </pc:sldChg>
    </pc:docChg>
  </pc:docChgLst>
  <pc:docChgLst>
    <pc:chgData name="William Clements" userId="c8823a60-ae8d-436e-a236-e28e16481d68" providerId="ADAL" clId="{4577229C-BF61-4BAF-A286-7147B2F59E27}"/>
    <pc:docChg chg="undo redo custSel addSld delSld modSld sldOrd">
      <pc:chgData name="William Clements" userId="c8823a60-ae8d-436e-a236-e28e16481d68" providerId="ADAL" clId="{4577229C-BF61-4BAF-A286-7147B2F59E27}" dt="2018-09-05T04:10:18.078" v="2816" actId="1038"/>
      <pc:docMkLst>
        <pc:docMk/>
      </pc:docMkLst>
      <pc:sldChg chg="modSp ord">
        <pc:chgData name="William Clements" userId="c8823a60-ae8d-436e-a236-e28e16481d68" providerId="ADAL" clId="{4577229C-BF61-4BAF-A286-7147B2F59E27}" dt="2018-09-05T03:44:09.612" v="2098" actId="1038"/>
        <pc:sldMkLst>
          <pc:docMk/>
          <pc:sldMk cId="1836831163" sldId="258"/>
        </pc:sldMkLst>
        <pc:spChg chg="mod">
          <ac:chgData name="William Clements" userId="c8823a60-ae8d-436e-a236-e28e16481d68" providerId="ADAL" clId="{4577229C-BF61-4BAF-A286-7147B2F59E27}" dt="2018-09-05T03:36:20.417" v="1771" actId="20577"/>
          <ac:spMkLst>
            <pc:docMk/>
            <pc:sldMk cId="1836831163" sldId="258"/>
            <ac:spMk id="4" creationId="{FBB068E0-E679-473C-B54A-3DCE3509F985}"/>
          </ac:spMkLst>
        </pc:spChg>
      </pc:sldChg>
      <pc:sldChg chg="addSp modSp">
        <pc:chgData name="William Clements" userId="c8823a60-ae8d-436e-a236-e28e16481d68" providerId="ADAL" clId="{4577229C-BF61-4BAF-A286-7147B2F59E27}" dt="2018-09-05T03:50:48.159" v="2273" actId="20577"/>
        <pc:sldMkLst>
          <pc:docMk/>
          <pc:sldMk cId="3124269556" sldId="267"/>
        </pc:sldMkLst>
        <pc:spChg chg="add mod">
          <ac:chgData name="William Clements" userId="c8823a60-ae8d-436e-a236-e28e16481d68" providerId="ADAL" clId="{4577229C-BF61-4BAF-A286-7147B2F59E27}" dt="2018-09-05T03:50:48.159" v="2273" actId="20577"/>
          <ac:spMkLst>
            <pc:docMk/>
            <pc:sldMk cId="3124269556" sldId="267"/>
            <ac:spMk id="3" creationId="{E0EF2E6F-EA9A-44F0-959C-4D8CAA2810A1}"/>
          </ac:spMkLst>
        </pc:spChg>
        <pc:spChg chg="mod">
          <ac:chgData name="William Clements" userId="c8823a60-ae8d-436e-a236-e28e16481d68" providerId="ADAL" clId="{4577229C-BF61-4BAF-A286-7147B2F59E27}" dt="2018-09-05T02:30:08.275" v="477" actId="1036"/>
          <ac:spMkLst>
            <pc:docMk/>
            <pc:sldMk cId="3124269556" sldId="267"/>
            <ac:spMk id="4" creationId="{2DD1017A-567E-48CF-A385-6FE88143DDAD}"/>
          </ac:spMkLst>
        </pc:spChg>
      </pc:sldChg>
      <pc:sldChg chg="addSp modSp">
        <pc:chgData name="William Clements" userId="c8823a60-ae8d-436e-a236-e28e16481d68" providerId="ADAL" clId="{4577229C-BF61-4BAF-A286-7147B2F59E27}" dt="2018-09-05T02:14:02.614" v="80" actId="14100"/>
        <pc:sldMkLst>
          <pc:docMk/>
          <pc:sldMk cId="1076542377" sldId="269"/>
        </pc:sldMkLst>
        <pc:spChg chg="mod">
          <ac:chgData name="William Clements" userId="c8823a60-ae8d-436e-a236-e28e16481d68" providerId="ADAL" clId="{4577229C-BF61-4BAF-A286-7147B2F59E27}" dt="2018-09-05T02:13:31.638" v="77" actId="1036"/>
          <ac:spMkLst>
            <pc:docMk/>
            <pc:sldMk cId="1076542377" sldId="269"/>
            <ac:spMk id="3" creationId="{E1E3ED87-18C6-41D2-A565-9300FB03FAF7}"/>
          </ac:spMkLst>
        </pc:spChg>
        <pc:picChg chg="mod">
          <ac:chgData name="William Clements" userId="c8823a60-ae8d-436e-a236-e28e16481d68" providerId="ADAL" clId="{4577229C-BF61-4BAF-A286-7147B2F59E27}" dt="2018-09-05T02:13:09.026" v="30" actId="1037"/>
          <ac:picMkLst>
            <pc:docMk/>
            <pc:sldMk cId="1076542377" sldId="269"/>
            <ac:picMk id="2" creationId="{BC9C620E-4D59-45D9-BC13-09E85BB41FBA}"/>
          </ac:picMkLst>
        </pc:picChg>
        <pc:picChg chg="add mod">
          <ac:chgData name="William Clements" userId="c8823a60-ae8d-436e-a236-e28e16481d68" providerId="ADAL" clId="{4577229C-BF61-4BAF-A286-7147B2F59E27}" dt="2018-09-05T02:14:02.614" v="80" actId="14100"/>
          <ac:picMkLst>
            <pc:docMk/>
            <pc:sldMk cId="1076542377" sldId="269"/>
            <ac:picMk id="4" creationId="{17905F4B-F626-4966-99D5-0499C22F8A6A}"/>
          </ac:picMkLst>
        </pc:picChg>
      </pc:sldChg>
      <pc:sldChg chg="addSp modSp add">
        <pc:chgData name="William Clements" userId="c8823a60-ae8d-436e-a236-e28e16481d68" providerId="ADAL" clId="{4577229C-BF61-4BAF-A286-7147B2F59E27}" dt="2018-09-05T02:28:11.724" v="404" actId="20577"/>
        <pc:sldMkLst>
          <pc:docMk/>
          <pc:sldMk cId="1617146109" sldId="270"/>
        </pc:sldMkLst>
        <pc:spChg chg="add mod">
          <ac:chgData name="William Clements" userId="c8823a60-ae8d-436e-a236-e28e16481d68" providerId="ADAL" clId="{4577229C-BF61-4BAF-A286-7147B2F59E27}" dt="2018-09-05T02:19:00.546" v="229" actId="947"/>
          <ac:spMkLst>
            <pc:docMk/>
            <pc:sldMk cId="1617146109" sldId="270"/>
            <ac:spMk id="3" creationId="{48DDD3BC-575A-4A31-B926-DDD9BF1E8B6D}"/>
          </ac:spMkLst>
        </pc:spChg>
        <pc:spChg chg="add mod">
          <ac:chgData name="William Clements" userId="c8823a60-ae8d-436e-a236-e28e16481d68" providerId="ADAL" clId="{4577229C-BF61-4BAF-A286-7147B2F59E27}" dt="2018-09-05T02:28:11.724" v="404" actId="20577"/>
          <ac:spMkLst>
            <pc:docMk/>
            <pc:sldMk cId="1617146109" sldId="270"/>
            <ac:spMk id="4" creationId="{E5988D00-B6FB-4994-9D0E-A94394B859B5}"/>
          </ac:spMkLst>
        </pc:spChg>
        <pc:picChg chg="add mod">
          <ac:chgData name="William Clements" userId="c8823a60-ae8d-436e-a236-e28e16481d68" providerId="ADAL" clId="{4577229C-BF61-4BAF-A286-7147B2F59E27}" dt="2018-09-05T02:27:13.231" v="369" actId="1038"/>
          <ac:picMkLst>
            <pc:docMk/>
            <pc:sldMk cId="1617146109" sldId="270"/>
            <ac:picMk id="2" creationId="{7DB7C317-A084-4308-A6A2-A46F94DDC37B}"/>
          </ac:picMkLst>
        </pc:picChg>
      </pc:sldChg>
      <pc:sldChg chg="addSp delSp modSp add">
        <pc:chgData name="William Clements" userId="c8823a60-ae8d-436e-a236-e28e16481d68" providerId="ADAL" clId="{4577229C-BF61-4BAF-A286-7147B2F59E27}" dt="2018-09-05T03:45:08.131" v="2142" actId="14100"/>
        <pc:sldMkLst>
          <pc:docMk/>
          <pc:sldMk cId="2837539392" sldId="271"/>
        </pc:sldMkLst>
        <pc:spChg chg="add mod">
          <ac:chgData name="William Clements" userId="c8823a60-ae8d-436e-a236-e28e16481d68" providerId="ADAL" clId="{4577229C-BF61-4BAF-A286-7147B2F59E27}" dt="2018-09-05T03:39:45.249" v="1969" actId="1038"/>
          <ac:spMkLst>
            <pc:docMk/>
            <pc:sldMk cId="2837539392" sldId="271"/>
            <ac:spMk id="3" creationId="{C49F5B37-047C-4575-9094-7CC06C3DC534}"/>
          </ac:spMkLst>
        </pc:spChg>
        <pc:spChg chg="add mod">
          <ac:chgData name="William Clements" userId="c8823a60-ae8d-436e-a236-e28e16481d68" providerId="ADAL" clId="{4577229C-BF61-4BAF-A286-7147B2F59E27}" dt="2018-09-05T03:39:45.249" v="1969" actId="1038"/>
          <ac:spMkLst>
            <pc:docMk/>
            <pc:sldMk cId="2837539392" sldId="271"/>
            <ac:spMk id="5" creationId="{0B1224D3-1F07-41DD-9892-F33782231C67}"/>
          </ac:spMkLst>
        </pc:spChg>
        <pc:picChg chg="add del mod">
          <ac:chgData name="William Clements" userId="c8823a60-ae8d-436e-a236-e28e16481d68" providerId="ADAL" clId="{4577229C-BF61-4BAF-A286-7147B2F59E27}" dt="2018-09-05T03:39:29.474" v="1906" actId="478"/>
          <ac:picMkLst>
            <pc:docMk/>
            <pc:sldMk cId="2837539392" sldId="271"/>
            <ac:picMk id="2" creationId="{9FDA3BBA-5A92-4BAF-80AE-AB52A306426B}"/>
          </ac:picMkLst>
        </pc:picChg>
        <pc:picChg chg="add mod">
          <ac:chgData name="William Clements" userId="c8823a60-ae8d-436e-a236-e28e16481d68" providerId="ADAL" clId="{4577229C-BF61-4BAF-A286-7147B2F59E27}" dt="2018-09-05T03:45:08.131" v="2142" actId="14100"/>
          <ac:picMkLst>
            <pc:docMk/>
            <pc:sldMk cId="2837539392" sldId="271"/>
            <ac:picMk id="4" creationId="{5DD75755-3110-45B8-A90D-370AC7F4237B}"/>
          </ac:picMkLst>
        </pc:picChg>
      </pc:sldChg>
      <pc:sldChg chg="addSp delSp modSp add">
        <pc:chgData name="William Clements" userId="c8823a60-ae8d-436e-a236-e28e16481d68" providerId="ADAL" clId="{4577229C-BF61-4BAF-A286-7147B2F59E27}" dt="2018-09-05T04:09:43.149" v="2785" actId="20577"/>
        <pc:sldMkLst>
          <pc:docMk/>
          <pc:sldMk cId="4122262350" sldId="272"/>
        </pc:sldMkLst>
        <pc:spChg chg="add mod">
          <ac:chgData name="William Clements" userId="c8823a60-ae8d-436e-a236-e28e16481d68" providerId="ADAL" clId="{4577229C-BF61-4BAF-A286-7147B2F59E27}" dt="2018-09-05T03:24:05.661" v="1403" actId="1036"/>
          <ac:spMkLst>
            <pc:docMk/>
            <pc:sldMk cId="4122262350" sldId="272"/>
            <ac:spMk id="3" creationId="{0ED71627-5E42-45ED-B2B8-858F5D9C2757}"/>
          </ac:spMkLst>
        </pc:spChg>
        <pc:spChg chg="add del mod">
          <ac:chgData name="William Clements" userId="c8823a60-ae8d-436e-a236-e28e16481d68" providerId="ADAL" clId="{4577229C-BF61-4BAF-A286-7147B2F59E27}" dt="2018-09-05T04:09:43.149" v="2785" actId="20577"/>
          <ac:spMkLst>
            <pc:docMk/>
            <pc:sldMk cId="4122262350" sldId="272"/>
            <ac:spMk id="4" creationId="{3BAB220C-C057-4A35-BC04-EDA0DB1F75CC}"/>
          </ac:spMkLst>
        </pc:spChg>
        <pc:spChg chg="add mod">
          <ac:chgData name="William Clements" userId="c8823a60-ae8d-436e-a236-e28e16481d68" providerId="ADAL" clId="{4577229C-BF61-4BAF-A286-7147B2F59E27}" dt="2018-09-05T03:26:34.912" v="1578" actId="114"/>
          <ac:spMkLst>
            <pc:docMk/>
            <pc:sldMk cId="4122262350" sldId="272"/>
            <ac:spMk id="5" creationId="{C1F94252-7584-41CB-AC82-051938C0821F}"/>
          </ac:spMkLst>
        </pc:spChg>
        <pc:picChg chg="add mod">
          <ac:chgData name="William Clements" userId="c8823a60-ae8d-436e-a236-e28e16481d68" providerId="ADAL" clId="{4577229C-BF61-4BAF-A286-7147B2F59E27}" dt="2018-09-05T02:38:36.934" v="699" actId="1037"/>
          <ac:picMkLst>
            <pc:docMk/>
            <pc:sldMk cId="4122262350" sldId="272"/>
            <ac:picMk id="2" creationId="{E585DD59-1869-4EB5-982E-BBC50DAEDCED}"/>
          </ac:picMkLst>
        </pc:picChg>
      </pc:sldChg>
      <pc:sldChg chg="addSp modSp add ord">
        <pc:chgData name="William Clements" userId="c8823a60-ae8d-436e-a236-e28e16481d68" providerId="ADAL" clId="{4577229C-BF61-4BAF-A286-7147B2F59E27}" dt="2018-09-05T02:53:11.128" v="988" actId="1037"/>
        <pc:sldMkLst>
          <pc:docMk/>
          <pc:sldMk cId="1598561915" sldId="273"/>
        </pc:sldMkLst>
        <pc:spChg chg="add mod">
          <ac:chgData name="William Clements" userId="c8823a60-ae8d-436e-a236-e28e16481d68" providerId="ADAL" clId="{4577229C-BF61-4BAF-A286-7147B2F59E27}" dt="2018-09-05T02:47:33.406" v="940" actId="947"/>
          <ac:spMkLst>
            <pc:docMk/>
            <pc:sldMk cId="1598561915" sldId="273"/>
            <ac:spMk id="3" creationId="{246FECBE-26AA-4C99-B08D-0A4F089F3696}"/>
          </ac:spMkLst>
        </pc:spChg>
        <pc:spChg chg="add mod">
          <ac:chgData name="William Clements" userId="c8823a60-ae8d-436e-a236-e28e16481d68" providerId="ADAL" clId="{4577229C-BF61-4BAF-A286-7147B2F59E27}" dt="2018-09-05T02:53:11.128" v="988" actId="1037"/>
          <ac:spMkLst>
            <pc:docMk/>
            <pc:sldMk cId="1598561915" sldId="273"/>
            <ac:spMk id="4" creationId="{63E5D003-53F3-424D-890C-CCCFADBAB2FB}"/>
          </ac:spMkLst>
        </pc:spChg>
        <pc:picChg chg="add mod">
          <ac:chgData name="William Clements" userId="c8823a60-ae8d-436e-a236-e28e16481d68" providerId="ADAL" clId="{4577229C-BF61-4BAF-A286-7147B2F59E27}" dt="2018-09-05T02:42:22.953" v="780" actId="14100"/>
          <ac:picMkLst>
            <pc:docMk/>
            <pc:sldMk cId="1598561915" sldId="273"/>
            <ac:picMk id="2" creationId="{7C61FC1B-33F3-4666-BC81-FB0F50403EE0}"/>
          </ac:picMkLst>
        </pc:picChg>
      </pc:sldChg>
      <pc:sldChg chg="addSp modSp add">
        <pc:chgData name="William Clements" userId="c8823a60-ae8d-436e-a236-e28e16481d68" providerId="ADAL" clId="{4577229C-BF61-4BAF-A286-7147B2F59E27}" dt="2018-09-05T04:10:18.078" v="2816" actId="1038"/>
        <pc:sldMkLst>
          <pc:docMk/>
          <pc:sldMk cId="1351153107" sldId="274"/>
        </pc:sldMkLst>
        <pc:spChg chg="add mod">
          <ac:chgData name="William Clements" userId="c8823a60-ae8d-436e-a236-e28e16481d68" providerId="ADAL" clId="{4577229C-BF61-4BAF-A286-7147B2F59E27}" dt="2018-09-05T04:10:07.104" v="2801" actId="1035"/>
          <ac:spMkLst>
            <pc:docMk/>
            <pc:sldMk cId="1351153107" sldId="274"/>
            <ac:spMk id="3" creationId="{606820A4-0DC5-49DB-B231-52FBDDBF415C}"/>
          </ac:spMkLst>
        </pc:spChg>
        <pc:spChg chg="add mod">
          <ac:chgData name="William Clements" userId="c8823a60-ae8d-436e-a236-e28e16481d68" providerId="ADAL" clId="{4577229C-BF61-4BAF-A286-7147B2F59E27}" dt="2018-09-05T04:10:18.078" v="2816" actId="1038"/>
          <ac:spMkLst>
            <pc:docMk/>
            <pc:sldMk cId="1351153107" sldId="274"/>
            <ac:spMk id="4" creationId="{6A547707-059D-4A79-B5B6-11237E6CF5A5}"/>
          </ac:spMkLst>
        </pc:spChg>
        <pc:picChg chg="add mod">
          <ac:chgData name="William Clements" userId="c8823a60-ae8d-436e-a236-e28e16481d68" providerId="ADAL" clId="{4577229C-BF61-4BAF-A286-7147B2F59E27}" dt="2018-09-05T03:41:26.585" v="2011" actId="14100"/>
          <ac:picMkLst>
            <pc:docMk/>
            <pc:sldMk cId="1351153107" sldId="274"/>
            <ac:picMk id="2" creationId="{0D1CAB98-04C9-42AD-87DC-DBEF78A34A8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BBAB8C-C5E3-44A0-A437-2373B14F4E86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8506DF-B00A-4681-9513-B21CA2895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823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506DF-B00A-4681-9513-B21CA28954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0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21830AB-F1B7-41C7-B90A-7B0898ECD3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017A91F6-FD15-4C2A-B54B-043E9C7014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101012E-FF7B-443E-936A-08F7A6688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9C866-4B24-44AC-BC15-AEED15D451D3}" type="datetime1">
              <a:rPr lang="en-US" smtClean="0"/>
              <a:t>9/26/2018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A6E2852-B904-4AEC-81D2-6E95293A1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BCB4BB5-4DA3-44F1-81B2-47AAD102F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B3AA1-E283-415D-AD41-9FF812E8F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911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AFD94F-4CAE-4E3D-83AC-8D87CBFE6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CC9A6A5-57D6-454F-A0F6-E6C63437B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B78D921-6CD7-4AC5-8547-FE2EFD26C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2F5F4-E3A8-4688-85FE-349C4E6F4A36}" type="datetime1">
              <a:rPr lang="en-US" smtClean="0"/>
              <a:t>9/26/2018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5F85C71-ED55-4484-A0FC-9D56E8CE3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A27E582-A8D7-4EB2-8B5D-7F68FC2E8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B3AA1-E283-415D-AD41-9FF812E8F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26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FD922917-4100-4562-B8BB-52A19FD860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05C80030-69E4-4C79-985F-C5DF4FBBAE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9519F7C-6C77-42C6-B27E-ADB9B25B1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14593-315F-4447-B008-B35CD5BE2E53}" type="datetime1">
              <a:rPr lang="en-US" smtClean="0"/>
              <a:t>9/26/2018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27C1019-7C94-4F10-9091-3EAFCCA9C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54ECC9C-1146-4206-A2AA-7E76CE359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B3AA1-E283-415D-AD41-9FF812E8F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743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B824777-4FE9-47E6-8ABD-0FA71DB42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67390A3-6CA6-4FC2-9B37-3FBB88C98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55F3492-FDCC-4244-94CE-A97FAAFE8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BB3ED-B347-4C55-AB83-065B836F28D0}" type="datetime1">
              <a:rPr lang="en-US" smtClean="0"/>
              <a:t>9/26/2018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EB8CF7E-F337-4FAF-A6B4-EDFD14394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EAAED99-DD8E-40E7-9B89-DB1D15101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B3AA1-E283-415D-AD41-9FF812E8F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84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5898C8-7E1D-424B-A748-ECF8B406F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D69EDE2-491E-45DA-BE1D-2FB998E20B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1CBB4DF-15B1-4CFD-85F9-190667A60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F80A-CCED-4560-873A-6BD300976B62}" type="datetime1">
              <a:rPr lang="en-US" smtClean="0"/>
              <a:t>9/26/2018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491482E-2682-4DE6-BD7A-7C2BD17AE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DB531C8-0E5F-4490-AF99-496590427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B3AA1-E283-415D-AD41-9FF812E8F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098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EC3356B-B711-478D-83CB-F420344B0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3715C41-7163-4EEA-AD49-979CB925C5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E3E5FE0-9675-4CEF-8AE7-7EFDFAEFAE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C301D3C-EADD-40CA-8987-F61818A02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019F-6B96-49FF-88D9-F6D07AB90675}" type="datetime1">
              <a:rPr lang="en-US" smtClean="0"/>
              <a:t>9/26/2018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1A69363-AF24-47A4-8793-73DD2DAC7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95E9BD3-EE62-4C27-B561-E0EC559D6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B3AA1-E283-415D-AD41-9FF812E8F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21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6327C5-30DD-49D0-8D66-87E4E4429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18C142B-E26C-4A63-B79E-984B2986E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13D858DA-7A56-47A8-9D89-52DB86EF5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0356FBBE-E960-4A50-BB31-10CA3FBB4F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1C1C1618-F1A3-4AA6-BE24-C00BBCA3FF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4766E8A0-9434-47B2-9C89-9BB0881B4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61E3A-758D-4AEA-BB78-73FC17AF0B3A}" type="datetime1">
              <a:rPr lang="en-US" smtClean="0"/>
              <a:t>9/26/2018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BB6E7EB7-7795-40D4-A6EC-ED3318962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9214B80-ACEA-4158-8285-7FC9D31AF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B3AA1-E283-415D-AD41-9FF812E8F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943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1E13A2A-9AE3-4D1F-8B7F-4E6A3BE5E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3E1EB217-E51E-4CBF-95FB-FAE36B647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11FB2-7FBB-40C7-A5E0-979973DA6DA8}" type="datetime1">
              <a:rPr lang="en-US" smtClean="0"/>
              <a:t>9/26/2018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45F30B1-BC7C-41CF-8065-153912DCB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7ADE303-EC97-469B-B98C-32D0ED87E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B3AA1-E283-415D-AD41-9FF812E8F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19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A679F85A-641D-4EE2-88C5-63138B516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F3C29-C81D-487E-A120-984C462DA979}" type="datetime1">
              <a:rPr lang="en-US" smtClean="0"/>
              <a:t>9/26/2018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A295EE42-8CC8-4B7B-9471-E4A36F1A5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906E440-A341-4AB5-8F6F-6888AA650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B3AA1-E283-415D-AD41-9FF812E8F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6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CC8A66-3D4E-4E9B-AB9B-28CF524B7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05D0142-ADFF-4F44-A47E-6B52EB617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575754E-4A2E-46FB-8430-8277C3834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687782F-8D3B-4BC6-941E-226C987CA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215F2-4BF3-4BDC-A8B4-55606F88B20D}" type="datetime1">
              <a:rPr lang="en-US" smtClean="0"/>
              <a:t>9/26/2018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142DA01-C48E-4F5B-8436-3889ABE96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1E2E514-3737-49FF-8E29-49E32DAC8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B3AA1-E283-415D-AD41-9FF812E8F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32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7F9DE5D-EE2D-44BA-AE6A-6831CEDCA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126A691-CCC4-4F3A-A56B-AD2746807E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4C36ACD-04DA-4241-A27F-9F8AAFDF90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4EABC2D2-08B8-4F2E-BED9-0CE73748F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CEA46-9532-48EF-8B6E-0B406E923113}" type="datetime1">
              <a:rPr lang="en-US" smtClean="0"/>
              <a:t>9/26/2018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09F4172-0CBC-4058-8DDD-9F988F58E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43814E7-FD63-40D2-8CBE-AB971DB4A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B3AA1-E283-415D-AD41-9FF812E8F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470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1512A163-A107-47DC-B4E2-4E43EE88F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DAF98DC-5D6A-4DEB-A819-AFF8B35256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694A351-26EC-4AB5-BFA2-630B50CC9D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8F71D5-3482-492E-A0AF-044CBE28B529}" type="datetime1">
              <a:rPr lang="en-US" smtClean="0"/>
              <a:t>9/26/2018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778A3B3-4C9D-4346-A7F4-174E09A702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762DC5D-7C00-4F26-A804-1EFA2663D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B3AA1-E283-415D-AD41-9FF812E8F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009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DF8E306-05D7-46ED-B991-77BA5AA21C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Save $$ Testing Code the Playback-Based Way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1C6FA4FA-2BDE-4F5F-8C5D-E218DA1F5E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William Clements</a:t>
            </a:r>
          </a:p>
          <a:p>
            <a:r>
              <a:rPr lang="en-US" dirty="0"/>
              <a:t>Autodesk</a:t>
            </a:r>
          </a:p>
        </p:txBody>
      </p:sp>
    </p:spTree>
    <p:extLst>
      <p:ext uri="{BB962C8B-B14F-4D97-AF65-F5344CB8AC3E}">
        <p14:creationId xmlns:p14="http://schemas.microsoft.com/office/powerpoint/2010/main" val="201771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33D2537-1334-47F2-B1A6-29A1A5C9BD44}"/>
              </a:ext>
            </a:extLst>
          </p:cNvPr>
          <p:cNvSpPr txBox="1"/>
          <p:nvPr/>
        </p:nvSpPr>
        <p:spPr>
          <a:xfrm>
            <a:off x="597163" y="709127"/>
            <a:ext cx="38582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You need more data from </a:t>
            </a:r>
            <a:r>
              <a:rPr lang="en-US" sz="3200" dirty="0" smtClean="0"/>
              <a:t>clients </a:t>
            </a:r>
            <a:r>
              <a:rPr lang="en-US" sz="3200" dirty="0"/>
              <a:t>to solve this problem.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F18BF63-DAAE-451E-B461-1B18041C112E}"/>
              </a:ext>
            </a:extLst>
          </p:cNvPr>
          <p:cNvSpPr txBox="1"/>
          <p:nvPr/>
        </p:nvSpPr>
        <p:spPr>
          <a:xfrm>
            <a:off x="633049" y="3079179"/>
            <a:ext cx="37334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Work together </a:t>
            </a:r>
            <a:r>
              <a:rPr lang="en-US" sz="3200" dirty="0" smtClean="0"/>
              <a:t>to </a:t>
            </a:r>
            <a:r>
              <a:rPr lang="en-US" sz="3200" dirty="0"/>
              <a:t>capture an exact recording of live sessions.</a:t>
            </a:r>
          </a:p>
          <a:p>
            <a:endParaRPr lang="en-US" sz="3200" dirty="0"/>
          </a:p>
        </p:txBody>
      </p:sp>
      <p:pic>
        <p:nvPicPr>
          <p:cNvPr id="3076" name="Picture 4" descr="Image result for images for working together">
            <a:extLst>
              <a:ext uri="{FF2B5EF4-FFF2-40B4-BE49-F238E27FC236}">
                <a16:creationId xmlns="" xmlns:a16="http://schemas.microsoft.com/office/drawing/2014/main" id="{4A85869F-132F-49D6-9DDB-95BC6AB90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458" y="698637"/>
            <a:ext cx="7155836" cy="462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B3AA1-E283-415D-AD41-9FF812E8FCD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53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E585DD59-1869-4EB5-982E-BBC50DAED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578" y="735740"/>
            <a:ext cx="6189026" cy="51872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ED71627-5E42-45ED-B2B8-858F5D9C2757}"/>
              </a:ext>
            </a:extLst>
          </p:cNvPr>
          <p:cNvSpPr txBox="1"/>
          <p:nvPr/>
        </p:nvSpPr>
        <p:spPr>
          <a:xfrm>
            <a:off x="606502" y="1939129"/>
            <a:ext cx="39748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Capture </a:t>
            </a:r>
            <a:r>
              <a:rPr lang="en-US" sz="3200" dirty="0" smtClean="0"/>
              <a:t>all data </a:t>
            </a:r>
            <a:r>
              <a:rPr lang="en-US" sz="3200" dirty="0"/>
              <a:t>entering library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BAB220C-C057-4A35-BC04-EDA0DB1F75CC}"/>
              </a:ext>
            </a:extLst>
          </p:cNvPr>
          <p:cNvSpPr txBox="1"/>
          <p:nvPr/>
        </p:nvSpPr>
        <p:spPr>
          <a:xfrm>
            <a:off x="600278" y="4062903"/>
            <a:ext cx="43256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API names + </a:t>
            </a:r>
            <a:r>
              <a:rPr lang="en-US" sz="3200" dirty="0" smtClean="0"/>
              <a:t>argument values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1F94252-7584-41CB-AC82-051938C0821F}"/>
              </a:ext>
            </a:extLst>
          </p:cNvPr>
          <p:cNvSpPr txBox="1"/>
          <p:nvPr/>
        </p:nvSpPr>
        <p:spPr>
          <a:xfrm>
            <a:off x="1096065" y="3220193"/>
            <a:ext cx="1808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in form of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B3AA1-E283-415D-AD41-9FF812E8FCD9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9273" y="688276"/>
            <a:ext cx="35166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PBT Anatomy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2226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06820A4-0DC5-49DB-B231-52FBDDBF415C}"/>
              </a:ext>
            </a:extLst>
          </p:cNvPr>
          <p:cNvSpPr txBox="1"/>
          <p:nvPr/>
        </p:nvSpPr>
        <p:spPr>
          <a:xfrm>
            <a:off x="587836" y="2076779"/>
            <a:ext cx="44856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“Recordings” played back in absence of </a:t>
            </a:r>
            <a:r>
              <a:rPr lang="en-US" sz="3200" dirty="0" smtClean="0"/>
              <a:t>client code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A547707-059D-4A79-B5B6-11237E6CF5A5}"/>
              </a:ext>
            </a:extLst>
          </p:cNvPr>
          <p:cNvSpPr txBox="1"/>
          <p:nvPr/>
        </p:nvSpPr>
        <p:spPr>
          <a:xfrm>
            <a:off x="628266" y="3436791"/>
            <a:ext cx="4110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/>
              <a:t>expose </a:t>
            </a:r>
            <a:r>
              <a:rPr lang="en-US" sz="3200" dirty="0" smtClean="0"/>
              <a:t>Regressions</a:t>
            </a:r>
            <a:r>
              <a:rPr lang="en-US" sz="3200" i="1" dirty="0" smtClean="0"/>
              <a:t>!</a:t>
            </a:r>
            <a:endParaRPr lang="en-US" sz="3200" i="1" dirty="0"/>
          </a:p>
        </p:txBody>
      </p:sp>
      <p:pic>
        <p:nvPicPr>
          <p:cNvPr id="1026" name="Picture 2" descr="Image result for images for recording studio">
            <a:extLst>
              <a:ext uri="{FF2B5EF4-FFF2-40B4-BE49-F238E27FC236}">
                <a16:creationId xmlns="" xmlns:a16="http://schemas.microsoft.com/office/drawing/2014/main" id="{53B6D651-FB07-483E-9290-98C6E187F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302" y="665906"/>
            <a:ext cx="6356862" cy="423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B3AA1-E283-415D-AD41-9FF812E8FCD9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9273" y="688276"/>
            <a:ext cx="35166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PBT Anatomy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35115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06820A4-0DC5-49DB-B231-52FBDDBF415C}"/>
              </a:ext>
            </a:extLst>
          </p:cNvPr>
          <p:cNvSpPr txBox="1"/>
          <p:nvPr/>
        </p:nvSpPr>
        <p:spPr>
          <a:xfrm>
            <a:off x="587836" y="2076779"/>
            <a:ext cx="44856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“Recordings” played back in absence of </a:t>
            </a:r>
            <a:r>
              <a:rPr lang="en-US" sz="3200" dirty="0" smtClean="0"/>
              <a:t>client code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A547707-059D-4A79-B5B6-11237E6CF5A5}"/>
              </a:ext>
            </a:extLst>
          </p:cNvPr>
          <p:cNvSpPr txBox="1"/>
          <p:nvPr/>
        </p:nvSpPr>
        <p:spPr>
          <a:xfrm>
            <a:off x="628266" y="3436791"/>
            <a:ext cx="4110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/>
              <a:t>expose </a:t>
            </a:r>
            <a:r>
              <a:rPr lang="en-US" sz="3200" strike="sngStrike" dirty="0" smtClean="0"/>
              <a:t>Regressions</a:t>
            </a:r>
            <a:r>
              <a:rPr lang="en-US" sz="3200" i="1" dirty="0" smtClean="0"/>
              <a:t>!</a:t>
            </a:r>
            <a:endParaRPr lang="en-US" sz="3200" i="1" dirty="0"/>
          </a:p>
        </p:txBody>
      </p:sp>
      <p:pic>
        <p:nvPicPr>
          <p:cNvPr id="1026" name="Picture 2" descr="Image result for images for recording studio">
            <a:extLst>
              <a:ext uri="{FF2B5EF4-FFF2-40B4-BE49-F238E27FC236}">
                <a16:creationId xmlns="" xmlns:a16="http://schemas.microsoft.com/office/drawing/2014/main" id="{53B6D651-FB07-483E-9290-98C6E187F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302" y="665906"/>
            <a:ext cx="6356862" cy="423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B3AA1-E283-415D-AD41-9FF812E8FCD9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9273" y="688276"/>
            <a:ext cx="35166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PBT Anatomy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29553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06820A4-0DC5-49DB-B231-52FBDDBF415C}"/>
              </a:ext>
            </a:extLst>
          </p:cNvPr>
          <p:cNvSpPr txBox="1"/>
          <p:nvPr/>
        </p:nvSpPr>
        <p:spPr>
          <a:xfrm>
            <a:off x="587836" y="2076779"/>
            <a:ext cx="44856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“Recordings” played back in absence of </a:t>
            </a:r>
            <a:r>
              <a:rPr lang="en-US" sz="3200" dirty="0" smtClean="0"/>
              <a:t>client code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A547707-059D-4A79-B5B6-11237E6CF5A5}"/>
              </a:ext>
            </a:extLst>
          </p:cNvPr>
          <p:cNvSpPr txBox="1"/>
          <p:nvPr/>
        </p:nvSpPr>
        <p:spPr>
          <a:xfrm>
            <a:off x="628266" y="3436791"/>
            <a:ext cx="41108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/>
              <a:t>expose </a:t>
            </a:r>
            <a:r>
              <a:rPr lang="en-US" sz="3200" strike="sngStrike" dirty="0" smtClean="0"/>
              <a:t>Regressions</a:t>
            </a:r>
            <a:r>
              <a:rPr lang="en-US" sz="3200" i="1" strike="sngStrike" dirty="0" smtClean="0"/>
              <a:t>!</a:t>
            </a:r>
            <a:br>
              <a:rPr lang="en-US" sz="3200" i="1" strike="sngStrike" dirty="0" smtClean="0"/>
            </a:br>
            <a:r>
              <a:rPr lang="en-US" sz="3200" i="1" dirty="0" smtClean="0"/>
              <a:t>Breaking changes</a:t>
            </a:r>
            <a:endParaRPr lang="en-US" sz="3200" i="1" dirty="0"/>
          </a:p>
        </p:txBody>
      </p:sp>
      <p:pic>
        <p:nvPicPr>
          <p:cNvPr id="1026" name="Picture 2" descr="Image result for images for recording studio">
            <a:extLst>
              <a:ext uri="{FF2B5EF4-FFF2-40B4-BE49-F238E27FC236}">
                <a16:creationId xmlns="" xmlns:a16="http://schemas.microsoft.com/office/drawing/2014/main" id="{53B6D651-FB07-483E-9290-98C6E187F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302" y="665906"/>
            <a:ext cx="6356862" cy="423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B3AA1-E283-415D-AD41-9FF812E8FCD9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9273" y="688276"/>
            <a:ext cx="35166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PBT Anatomy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3257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308DE6E7-5407-41E0-86EB-664328E47884}"/>
              </a:ext>
            </a:extLst>
          </p:cNvPr>
          <p:cNvSpPr/>
          <p:nvPr/>
        </p:nvSpPr>
        <p:spPr>
          <a:xfrm>
            <a:off x="7272769" y="677600"/>
            <a:ext cx="3663508" cy="15100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Client or application code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08D47814-BDB2-4BC5-B363-77470EB93DA4}"/>
              </a:ext>
            </a:extLst>
          </p:cNvPr>
          <p:cNvSpPr/>
          <p:nvPr/>
        </p:nvSpPr>
        <p:spPr>
          <a:xfrm>
            <a:off x="7272769" y="3014436"/>
            <a:ext cx="3663508" cy="64633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API + Instrumentation +</a:t>
            </a:r>
            <a:br>
              <a:rPr lang="en-US" dirty="0"/>
            </a:br>
            <a:r>
              <a:rPr lang="en-US" dirty="0"/>
              <a:t>Business Object Wrappers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="" xmlns:a16="http://schemas.microsoft.com/office/drawing/2014/main" id="{E625A3FE-9F54-4997-8C16-662905FB4029}"/>
              </a:ext>
            </a:extLst>
          </p:cNvPr>
          <p:cNvSpPr/>
          <p:nvPr/>
        </p:nvSpPr>
        <p:spPr>
          <a:xfrm>
            <a:off x="8866216" y="2187614"/>
            <a:ext cx="428264" cy="8268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="" xmlns:a16="http://schemas.microsoft.com/office/drawing/2014/main" id="{F7FD4068-ACB4-4104-BEAF-E046ABC50156}"/>
              </a:ext>
            </a:extLst>
          </p:cNvPr>
          <p:cNvSpPr/>
          <p:nvPr/>
        </p:nvSpPr>
        <p:spPr>
          <a:xfrm>
            <a:off x="8868141" y="3672329"/>
            <a:ext cx="428264" cy="8834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CF59C71D-EEBA-4A5B-8EFF-D97D6EC8E047}"/>
              </a:ext>
            </a:extLst>
          </p:cNvPr>
          <p:cNvSpPr/>
          <p:nvPr/>
        </p:nvSpPr>
        <p:spPr>
          <a:xfrm>
            <a:off x="7297844" y="4591756"/>
            <a:ext cx="3663508" cy="15100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Business Logic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1630101C-5B33-4FD6-9D47-AB4D078C83BB}"/>
              </a:ext>
            </a:extLst>
          </p:cNvPr>
          <p:cNvSpPr/>
          <p:nvPr/>
        </p:nvSpPr>
        <p:spPr>
          <a:xfrm>
            <a:off x="665544" y="702675"/>
            <a:ext cx="3663508" cy="15100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Client or application code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="" xmlns:a16="http://schemas.microsoft.com/office/drawing/2014/main" id="{60BED83C-F4CB-4926-9CF6-86F64A609E87}"/>
              </a:ext>
            </a:extLst>
          </p:cNvPr>
          <p:cNvSpPr/>
          <p:nvPr/>
        </p:nvSpPr>
        <p:spPr>
          <a:xfrm>
            <a:off x="2258991" y="2212689"/>
            <a:ext cx="428264" cy="8268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8E66B75D-F86D-46D4-AFB4-005251889B96}"/>
              </a:ext>
            </a:extLst>
          </p:cNvPr>
          <p:cNvSpPr/>
          <p:nvPr/>
        </p:nvSpPr>
        <p:spPr>
          <a:xfrm>
            <a:off x="690619" y="3088972"/>
            <a:ext cx="3663508" cy="15100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 +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Business Logic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="" xmlns:a16="http://schemas.microsoft.com/office/drawing/2014/main" id="{39F42C0A-EB7B-4368-BBA6-8274541BCE04}"/>
              </a:ext>
            </a:extLst>
          </p:cNvPr>
          <p:cNvSpPr/>
          <p:nvPr/>
        </p:nvSpPr>
        <p:spPr>
          <a:xfrm>
            <a:off x="4581330" y="2511706"/>
            <a:ext cx="2425959" cy="1169044"/>
          </a:xfrm>
          <a:prstGeom prst="rightArrow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51918" y="2332653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Refactor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B3AA1-E283-415D-AD41-9FF812E8FC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83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308DE6E7-5407-41E0-86EB-664328E47884}"/>
              </a:ext>
            </a:extLst>
          </p:cNvPr>
          <p:cNvSpPr/>
          <p:nvPr/>
        </p:nvSpPr>
        <p:spPr>
          <a:xfrm>
            <a:off x="7272769" y="1931807"/>
            <a:ext cx="3663508" cy="6463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Thin Test runner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08D47814-BDB2-4BC5-B363-77470EB93DA4}"/>
              </a:ext>
            </a:extLst>
          </p:cNvPr>
          <p:cNvSpPr/>
          <p:nvPr/>
        </p:nvSpPr>
        <p:spPr>
          <a:xfrm>
            <a:off x="7272769" y="3014436"/>
            <a:ext cx="3663508" cy="64633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API + Instrumentation +</a:t>
            </a:r>
            <a:br>
              <a:rPr lang="en-US" dirty="0"/>
            </a:br>
            <a:r>
              <a:rPr lang="en-US" dirty="0"/>
              <a:t>Business Object Wrappers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="" xmlns:a16="http://schemas.microsoft.com/office/drawing/2014/main" id="{E625A3FE-9F54-4997-8C16-662905FB4029}"/>
              </a:ext>
            </a:extLst>
          </p:cNvPr>
          <p:cNvSpPr/>
          <p:nvPr/>
        </p:nvSpPr>
        <p:spPr>
          <a:xfrm>
            <a:off x="8964001" y="2597431"/>
            <a:ext cx="214000" cy="3985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="" xmlns:a16="http://schemas.microsoft.com/office/drawing/2014/main" id="{F7FD4068-ACB4-4104-BEAF-E046ABC50156}"/>
              </a:ext>
            </a:extLst>
          </p:cNvPr>
          <p:cNvSpPr/>
          <p:nvPr/>
        </p:nvSpPr>
        <p:spPr>
          <a:xfrm>
            <a:off x="8868141" y="3672329"/>
            <a:ext cx="428264" cy="8834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CF59C71D-EEBA-4A5B-8EFF-D97D6EC8E047}"/>
              </a:ext>
            </a:extLst>
          </p:cNvPr>
          <p:cNvSpPr/>
          <p:nvPr/>
        </p:nvSpPr>
        <p:spPr>
          <a:xfrm>
            <a:off x="7297844" y="4591756"/>
            <a:ext cx="3663508" cy="15100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Business Logic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F63ACBA6-ACEA-4DEB-9A50-188850844C17}"/>
              </a:ext>
            </a:extLst>
          </p:cNvPr>
          <p:cNvSpPr/>
          <p:nvPr/>
        </p:nvSpPr>
        <p:spPr>
          <a:xfrm>
            <a:off x="595744" y="687125"/>
            <a:ext cx="3663508" cy="15100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Client or application code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9A6F8E21-3602-4839-B6C2-DC0974EA3F27}"/>
              </a:ext>
            </a:extLst>
          </p:cNvPr>
          <p:cNvSpPr/>
          <p:nvPr/>
        </p:nvSpPr>
        <p:spPr>
          <a:xfrm>
            <a:off x="595744" y="3023961"/>
            <a:ext cx="3663508" cy="64633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API + Instrumentation +</a:t>
            </a:r>
            <a:br>
              <a:rPr lang="en-US" dirty="0"/>
            </a:br>
            <a:r>
              <a:rPr lang="en-US" dirty="0"/>
              <a:t>Business Object Wrappers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="" xmlns:a16="http://schemas.microsoft.com/office/drawing/2014/main" id="{83FCD917-BF7E-417F-B042-B4FBF9D9517B}"/>
              </a:ext>
            </a:extLst>
          </p:cNvPr>
          <p:cNvSpPr/>
          <p:nvPr/>
        </p:nvSpPr>
        <p:spPr>
          <a:xfrm>
            <a:off x="2189191" y="2197139"/>
            <a:ext cx="428264" cy="8268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="" xmlns:a16="http://schemas.microsoft.com/office/drawing/2014/main" id="{85B30B67-A7D1-4F02-847D-94960201F470}"/>
              </a:ext>
            </a:extLst>
          </p:cNvPr>
          <p:cNvSpPr/>
          <p:nvPr/>
        </p:nvSpPr>
        <p:spPr>
          <a:xfrm>
            <a:off x="2191116" y="3681854"/>
            <a:ext cx="428264" cy="8834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382E9488-42DD-4B07-A7AD-62701BB39947}"/>
              </a:ext>
            </a:extLst>
          </p:cNvPr>
          <p:cNvSpPr/>
          <p:nvPr/>
        </p:nvSpPr>
        <p:spPr>
          <a:xfrm>
            <a:off x="620819" y="4601281"/>
            <a:ext cx="3663508" cy="15100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Business Logic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9345428-3763-40A2-AD26-4A6AA37DAE68}"/>
              </a:ext>
            </a:extLst>
          </p:cNvPr>
          <p:cNvSpPr txBox="1"/>
          <p:nvPr/>
        </p:nvSpPr>
        <p:spPr>
          <a:xfrm>
            <a:off x="7932750" y="1141196"/>
            <a:ext cx="221824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JSON files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="" xmlns:a16="http://schemas.microsoft.com/office/drawing/2014/main" id="{210A7D1B-E54F-45D8-8D0E-746CA7EE9781}"/>
              </a:ext>
            </a:extLst>
          </p:cNvPr>
          <p:cNvSpPr/>
          <p:nvPr/>
        </p:nvSpPr>
        <p:spPr>
          <a:xfrm>
            <a:off x="8965930" y="1522917"/>
            <a:ext cx="214000" cy="3985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5">
            <a:extLst>
              <a:ext uri="{FF2B5EF4-FFF2-40B4-BE49-F238E27FC236}">
                <a16:creationId xmlns="" xmlns:a16="http://schemas.microsoft.com/office/drawing/2014/main" id="{83FCD917-BF7E-417F-B042-B4FBF9D9517B}"/>
              </a:ext>
            </a:extLst>
          </p:cNvPr>
          <p:cNvSpPr/>
          <p:nvPr/>
        </p:nvSpPr>
        <p:spPr>
          <a:xfrm rot="14330639">
            <a:off x="5775219" y="269902"/>
            <a:ext cx="689249" cy="4190617"/>
          </a:xfrm>
          <a:prstGeom prst="downArrow">
            <a:avLst/>
          </a:prstGeom>
          <a:solidFill>
            <a:schemeClr val="accent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19796570">
            <a:off x="5094514" y="2031028"/>
            <a:ext cx="930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489226" y="3946096"/>
            <a:ext cx="100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Playback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B3AA1-E283-415D-AD41-9FF812E8FCD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47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1E3ED87-18C6-41D2-A565-9300FB03FAF7}"/>
              </a:ext>
            </a:extLst>
          </p:cNvPr>
          <p:cNvSpPr txBox="1"/>
          <p:nvPr/>
        </p:nvSpPr>
        <p:spPr>
          <a:xfrm>
            <a:off x="625541" y="717808"/>
            <a:ext cx="492250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Next let’s look at a previously captured artifact in JSON format…see the calls?</a:t>
            </a:r>
          </a:p>
        </p:txBody>
      </p:sp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="" xmlns:a16="http://schemas.microsoft.com/office/drawing/2014/main" id="{7530E54E-275A-403E-8014-1E7E5C337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067" y="688370"/>
            <a:ext cx="5470459" cy="53123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9B2A616-FB0F-42C8-9B84-6971C80AB236}"/>
              </a:ext>
            </a:extLst>
          </p:cNvPr>
          <p:cNvSpPr txBox="1"/>
          <p:nvPr/>
        </p:nvSpPr>
        <p:spPr>
          <a:xfrm>
            <a:off x="606178" y="3462393"/>
            <a:ext cx="494186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JSON is well-structured for transformational edits…. to accommodate programming interface changes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B3AA1-E283-415D-AD41-9FF812E8FCD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54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C46E40-9835-4AC3-B1AC-F18D5E02F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2" y="685548"/>
            <a:ext cx="10515600" cy="1219953"/>
          </a:xfrm>
        </p:spPr>
        <p:txBody>
          <a:bodyPr>
            <a:normAutofit/>
          </a:bodyPr>
          <a:lstStyle/>
          <a:p>
            <a:r>
              <a:rPr lang="en-US" sz="3200" dirty="0"/>
              <a:t>Engineering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3CDB18B-5557-4572-AADC-F47584EC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2" y="2146048"/>
            <a:ext cx="10515600" cy="4004660"/>
          </a:xfrm>
        </p:spPr>
        <p:txBody>
          <a:bodyPr/>
          <a:lstStyle/>
          <a:p>
            <a:r>
              <a:rPr lang="en-US" dirty="0"/>
              <a:t>Clean Lab </a:t>
            </a:r>
            <a:r>
              <a:rPr lang="en-US" dirty="0" smtClean="0"/>
              <a:t>approach – e.g. initial state of files referenced by the playback artifact</a:t>
            </a:r>
            <a:endParaRPr lang="en-US" dirty="0"/>
          </a:p>
          <a:p>
            <a:r>
              <a:rPr lang="en-US" dirty="0"/>
              <a:t>No secret back-door calls</a:t>
            </a:r>
          </a:p>
          <a:p>
            <a:r>
              <a:rPr lang="en-US" dirty="0"/>
              <a:t>Endure “taxes</a:t>
            </a:r>
            <a:r>
              <a:rPr lang="en-US" dirty="0" smtClean="0"/>
              <a:t>” – unpleasant tasks and costs </a:t>
            </a:r>
            <a:endParaRPr lang="en-US" dirty="0"/>
          </a:p>
          <a:p>
            <a:r>
              <a:rPr lang="en-US" dirty="0"/>
              <a:t>Raise exception </a:t>
            </a:r>
            <a:r>
              <a:rPr lang="en-US" dirty="0" smtClean="0"/>
              <a:t>when something </a:t>
            </a:r>
            <a:r>
              <a:rPr lang="en-US" dirty="0"/>
              <a:t>goes “out of sequence”</a:t>
            </a:r>
          </a:p>
          <a:p>
            <a:pPr marL="742950" lvl="1" indent="-285750"/>
            <a:r>
              <a:rPr lang="en-US" dirty="0"/>
              <a:t>Referenced object missing</a:t>
            </a:r>
          </a:p>
          <a:p>
            <a:pPr marL="742950" lvl="1" indent="-285750"/>
            <a:r>
              <a:rPr lang="en-US" dirty="0"/>
              <a:t>Function return mismatch</a:t>
            </a:r>
          </a:p>
          <a:p>
            <a:pPr marL="742950" lvl="1" indent="-285750"/>
            <a:r>
              <a:rPr lang="en-US" dirty="0"/>
              <a:t>Etc.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B3AA1-E283-415D-AD41-9FF812E8FCD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6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DD75755-3110-45B8-A90D-370AC7F42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276" y="858416"/>
            <a:ext cx="4621716" cy="55517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A83193F-7E9C-4E6F-86EA-E00EC2373987}"/>
              </a:ext>
            </a:extLst>
          </p:cNvPr>
          <p:cNvSpPr txBox="1"/>
          <p:nvPr/>
        </p:nvSpPr>
        <p:spPr>
          <a:xfrm>
            <a:off x="609596" y="3234633"/>
            <a:ext cx="49080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Autodesk Revit team runs 19,000 recorded tests </a:t>
            </a:r>
            <a:r>
              <a:rPr lang="en-US" sz="3200" dirty="0" smtClean="0"/>
              <a:t>almost once </a:t>
            </a:r>
            <a:r>
              <a:rPr lang="en-US" sz="3200" dirty="0"/>
              <a:t>a </a:t>
            </a:r>
            <a:r>
              <a:rPr lang="en-US" sz="3200" dirty="0" smtClean="0"/>
              <a:t>day.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C9200F0-09B5-4F68-812C-70CC2AC17D6F}"/>
              </a:ext>
            </a:extLst>
          </p:cNvPr>
          <p:cNvSpPr txBox="1"/>
          <p:nvPr/>
        </p:nvSpPr>
        <p:spPr>
          <a:xfrm>
            <a:off x="626724" y="698649"/>
            <a:ext cx="490806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Similar methodology used for testing commercially successful Autodesk Revit product for over 15 years.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B3AA1-E283-415D-AD41-9FF812E8FCD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65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B3AA1-E283-415D-AD41-9FF812E8FCD9}" type="slidenum">
              <a:rPr lang="en-US" smtClean="0"/>
              <a:t>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29341" y="688299"/>
            <a:ext cx="21433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About Me</a:t>
            </a:r>
          </a:p>
          <a:p>
            <a:r>
              <a:rPr lang="en-US" sz="3200" i="1" dirty="0" err="1" smtClean="0"/>
              <a:t>Codeslinger</a:t>
            </a:r>
            <a:endParaRPr lang="en-US" sz="32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609670" y="3421635"/>
            <a:ext cx="287206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About Autodesk</a:t>
            </a:r>
          </a:p>
          <a:p>
            <a:r>
              <a:rPr lang="en-US" sz="3200" i="1" dirty="0" smtClean="0"/>
              <a:t>Make Anything!</a:t>
            </a:r>
            <a:endParaRPr lang="en-US" sz="3200" i="1" dirty="0"/>
          </a:p>
        </p:txBody>
      </p:sp>
      <p:pic>
        <p:nvPicPr>
          <p:cNvPr id="1026" name="Picture 2" descr="Image may contain: 3 people, people standing and indo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431" y="687622"/>
            <a:ext cx="5753100" cy="431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97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B3AA1-E283-415D-AD41-9FF812E8FCD9}" type="slidenum">
              <a:rPr lang="en-US" smtClean="0"/>
              <a:t>20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29304" y="698106"/>
            <a:ext cx="7643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Case: Revit HFDM integration</a:t>
            </a:r>
            <a:endParaRPr lang="en-US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619442" y="2251604"/>
            <a:ext cx="967431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Team immersed in Revit PBT culture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Facing flaky integration with HFDM (cloud storage framework)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Already having wrapper objects covering most HFDM calls.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Started </a:t>
            </a:r>
            <a:r>
              <a:rPr lang="en-US" sz="2800" dirty="0" err="1" smtClean="0"/>
              <a:t>Cpp</a:t>
            </a:r>
            <a:r>
              <a:rPr lang="en-US" sz="2800" dirty="0" smtClean="0"/>
              <a:t> Call Player tool (at </a:t>
            </a:r>
            <a:r>
              <a:rPr lang="en-US" sz="2800" dirty="0" err="1" smtClean="0"/>
              <a:t>CppCon</a:t>
            </a:r>
            <a:r>
              <a:rPr lang="en-US" sz="2800" dirty="0" smtClean="0"/>
              <a:t> 2017)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It worked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Isolated performance problem and other benefits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Distilled core of tool into “</a:t>
            </a:r>
            <a:r>
              <a:rPr lang="en-US" sz="2800" dirty="0" err="1" smtClean="0"/>
              <a:t>CppPlayer</a:t>
            </a:r>
            <a:r>
              <a:rPr lang="en-US" sz="2800" dirty="0" smtClean="0"/>
              <a:t>”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819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3354C4E-CF32-46B2-92FC-90A4DAE85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221" y="393118"/>
            <a:ext cx="10515600" cy="1325563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chemeClr val="accent1"/>
                </a:solidFill>
                <a:latin typeface="+mn-lt"/>
              </a:rPr>
              <a:t>https://</a:t>
            </a:r>
            <a:r>
              <a:rPr lang="en-US" sz="3200" dirty="0">
                <a:solidFill>
                  <a:schemeClr val="accent1"/>
                </a:solidFill>
                <a:latin typeface="+mn-lt"/>
              </a:rPr>
              <a:t>github</a:t>
            </a:r>
            <a:r>
              <a:rPr lang="en-US" sz="3800" dirty="0">
                <a:solidFill>
                  <a:schemeClr val="accent1"/>
                </a:solidFill>
                <a:latin typeface="+mn-lt"/>
              </a:rPr>
              <a:t>.com/WilliamClements/CppPlayer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FBB068E0-E679-473C-B54A-3DCE3509F9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02836" y="2590728"/>
            <a:ext cx="3939075" cy="2662407"/>
          </a:xfrm>
        </p:spPr>
        <p:txBody>
          <a:bodyPr>
            <a:normAutofit/>
          </a:bodyPr>
          <a:lstStyle/>
          <a:p>
            <a:r>
              <a:rPr lang="en-US" sz="3200" dirty="0"/>
              <a:t>Get into it!</a:t>
            </a:r>
          </a:p>
          <a:p>
            <a:r>
              <a:rPr lang="en-US" sz="3200" dirty="0"/>
              <a:t>Adapt it!</a:t>
            </a:r>
          </a:p>
          <a:p>
            <a:r>
              <a:rPr lang="en-US" sz="3200" dirty="0"/>
              <a:t>Contribute to it!</a:t>
            </a:r>
          </a:p>
        </p:txBody>
      </p:sp>
      <p:pic>
        <p:nvPicPr>
          <p:cNvPr id="1026" name="Picture 2" descr="D:\OneDrive - autodesk\EDocuments\AutoCAT_files\image002.jpg">
            <a:extLst>
              <a:ext uri="{FF2B5EF4-FFF2-40B4-BE49-F238E27FC236}">
                <a16:creationId xmlns="" xmlns:a16="http://schemas.microsoft.com/office/drawing/2014/main" id="{8405D415-7207-4100-8D92-52D5CC7B6A9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404" y="1890942"/>
            <a:ext cx="2752530" cy="429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B3AA1-E283-415D-AD41-9FF812E8FCD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83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BD4D6FB-00F4-4DDE-AF5B-A4045B2A3292}"/>
              </a:ext>
            </a:extLst>
          </p:cNvPr>
          <p:cNvSpPr txBox="1"/>
          <p:nvPr/>
        </p:nvSpPr>
        <p:spPr>
          <a:xfrm>
            <a:off x="625037" y="1807284"/>
            <a:ext cx="96693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1200 Lines of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Headers Only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Open Source (Apache </a:t>
            </a:r>
            <a:r>
              <a:rPr lang="en-US" sz="3200" dirty="0" smtClean="0"/>
              <a:t>2.0)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Adoption strategy in the ReadMe markdown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0979F8A-EC7A-4001-BB52-08334513E039}"/>
              </a:ext>
            </a:extLst>
          </p:cNvPr>
          <p:cNvSpPr txBox="1"/>
          <p:nvPr/>
        </p:nvSpPr>
        <p:spPr>
          <a:xfrm>
            <a:off x="625036" y="682905"/>
            <a:ext cx="82531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CppPlayer</a:t>
            </a:r>
            <a:r>
              <a:rPr lang="en-US" sz="3200" dirty="0"/>
              <a:t> supports both recording and playback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B3AA1-E283-415D-AD41-9FF812E8FCD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58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344165CF-F886-41A1-A69B-9BC03CD64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175" y="564446"/>
            <a:ext cx="9475864" cy="61863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CppPlayer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Header-only library - API adapter for Playback-Based Testing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Steps to integrate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CppPlayer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Derive your operational base class from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IOperational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Insert following static method into that base class declaration.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static inline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CallMap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&amp;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libraryCallMap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() { static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CallMap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yourCallmap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; return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yourCallmap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; 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To wrap each of your business objects, derive a class from your operational base class.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Derive your main business object from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IMain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Instrument your business object wrappers.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The framework requires that wrapper objects instantiate using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std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::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shared_ptr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Instrumentation: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From each instrumented API, invoke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recordFunction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 at the end.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(Or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recordMethod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 if function returns void).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Declare and implement a playback method.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B3AA1-E283-415D-AD41-9FF812E8FCD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6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4462480-5873-44E0-A030-F9D50B30826B}"/>
              </a:ext>
            </a:extLst>
          </p:cNvPr>
          <p:cNvSpPr txBox="1"/>
          <p:nvPr/>
        </p:nvSpPr>
        <p:spPr>
          <a:xfrm>
            <a:off x="625040" y="694482"/>
            <a:ext cx="103241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/>
              <a:t>CppPlayer</a:t>
            </a:r>
            <a:r>
              <a:rPr lang="en-US" sz="4800" dirty="0" smtClean="0"/>
              <a:t> is a reference </a:t>
            </a:r>
            <a:r>
              <a:rPr lang="en-US" sz="4800" dirty="0"/>
              <a:t>implementation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130DC0F-729A-4B43-8818-772C7F6900CF}"/>
              </a:ext>
            </a:extLst>
          </p:cNvPr>
          <p:cNvSpPr txBox="1"/>
          <p:nvPr/>
        </p:nvSpPr>
        <p:spPr>
          <a:xfrm>
            <a:off x="615395" y="2523300"/>
            <a:ext cx="97439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This type of tool is much more “</a:t>
            </a:r>
            <a:r>
              <a:rPr lang="en-US" sz="3200" i="1" dirty="0"/>
              <a:t>grow your own”</a:t>
            </a:r>
            <a:r>
              <a:rPr lang="en-US" sz="3200" dirty="0"/>
              <a:t> than it is </a:t>
            </a:r>
            <a:r>
              <a:rPr lang="en-US" sz="3200" i="1" dirty="0"/>
              <a:t>“off the shelf”</a:t>
            </a:r>
            <a:r>
              <a:rPr lang="en-US" sz="3200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B3AA1-E283-415D-AD41-9FF812E8FCD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1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t with its mouth open&#10;&#10;Description generated with very high confidence">
            <a:extLst>
              <a:ext uri="{FF2B5EF4-FFF2-40B4-BE49-F238E27FC236}">
                <a16:creationId xmlns="" xmlns:a16="http://schemas.microsoft.com/office/drawing/2014/main" id="{C850D2CF-59D7-4A16-BEEB-BE6D4571C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0"/>
            <a:ext cx="1097280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17F8BF3-D230-4FA2-89D9-94C1D13D1F6E}"/>
              </a:ext>
            </a:extLst>
          </p:cNvPr>
          <p:cNvSpPr txBox="1"/>
          <p:nvPr/>
        </p:nvSpPr>
        <p:spPr>
          <a:xfrm>
            <a:off x="5181600" y="312821"/>
            <a:ext cx="60398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Curious to see what’s inside?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B3AA1-E283-415D-AD41-9FF812E8FCD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56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DD1017A-567E-48CF-A385-6FE88143DDAD}"/>
              </a:ext>
            </a:extLst>
          </p:cNvPr>
          <p:cNvSpPr txBox="1"/>
          <p:nvPr/>
        </p:nvSpPr>
        <p:spPr>
          <a:xfrm>
            <a:off x="609601" y="725255"/>
            <a:ext cx="83905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Call Stream = sequence of captured C++ </a:t>
            </a:r>
            <a:r>
              <a:rPr lang="en-US" sz="3200" dirty="0" smtClean="0"/>
              <a:t>calls symmetrically deployed in Recording and Playback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0EF2E6F-EA9A-44F0-959C-4D8CAA2810A1}"/>
              </a:ext>
            </a:extLst>
          </p:cNvPr>
          <p:cNvSpPr txBox="1"/>
          <p:nvPr/>
        </p:nvSpPr>
        <p:spPr>
          <a:xfrm>
            <a:off x="630508" y="3308058"/>
            <a:ext cx="87185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Serializes/</a:t>
            </a:r>
            <a:r>
              <a:rPr lang="en-US" sz="3200" dirty="0" err="1" smtClean="0"/>
              <a:t>Deserializes</a:t>
            </a:r>
            <a:r>
              <a:rPr lang="en-US" sz="3200" dirty="0" smtClean="0"/>
              <a:t> </a:t>
            </a:r>
            <a:r>
              <a:rPr lang="en-US" sz="3200" dirty="0"/>
              <a:t>call arguments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 smtClean="0"/>
              <a:t>Unswizzles</a:t>
            </a:r>
            <a:r>
              <a:rPr lang="en-US" sz="3200" dirty="0" smtClean="0"/>
              <a:t>/Swizzles </a:t>
            </a:r>
            <a:r>
              <a:rPr lang="en-US" sz="3200" dirty="0"/>
              <a:t>pointers (objects)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Lossless type conversion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F6CE6A3-6BCE-4F64-9BC3-523F8F685D6D}"/>
              </a:ext>
            </a:extLst>
          </p:cNvPr>
          <p:cNvSpPr txBox="1"/>
          <p:nvPr/>
        </p:nvSpPr>
        <p:spPr>
          <a:xfrm>
            <a:off x="636600" y="1956130"/>
            <a:ext cx="107413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/>
          </a:p>
          <a:p>
            <a:r>
              <a:rPr lang="en-US" sz="3200" dirty="0"/>
              <a:t>As calls pass through the stream, the Recorder (or Player)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B3AA1-E283-415D-AD41-9FF812E8FCD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6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7DB7C317-A084-4308-A6A2-A46F94DDC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049" y="1138335"/>
            <a:ext cx="6062747" cy="4658567"/>
          </a:xfrm>
          <a:prstGeom prst="rect">
            <a:avLst/>
          </a:prstGeom>
          <a:effectLst>
            <a:softEdge rad="1054100"/>
          </a:effectLst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8DDD3BC-575A-4A31-B926-DDD9BF1E8B6D}"/>
              </a:ext>
            </a:extLst>
          </p:cNvPr>
          <p:cNvSpPr txBox="1"/>
          <p:nvPr/>
        </p:nvSpPr>
        <p:spPr>
          <a:xfrm>
            <a:off x="653828" y="702544"/>
            <a:ext cx="55084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Call Map = string -&gt; “call object”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5988D00-B6FB-4994-9D0E-A94394B859B5}"/>
              </a:ext>
            </a:extLst>
          </p:cNvPr>
          <p:cNvSpPr txBox="1"/>
          <p:nvPr/>
        </p:nvSpPr>
        <p:spPr>
          <a:xfrm>
            <a:off x="618643" y="1619340"/>
            <a:ext cx="53770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Static initialized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One per instrumented lib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Type-</a:t>
            </a:r>
            <a:r>
              <a:rPr lang="en-US" sz="3200" i="1" dirty="0"/>
              <a:t>erased</a:t>
            </a:r>
            <a:r>
              <a:rPr lang="en-US" sz="3200" dirty="0"/>
              <a:t> </a:t>
            </a:r>
            <a:r>
              <a:rPr lang="en-US" sz="3200" dirty="0" err="1"/>
              <a:t>functors</a:t>
            </a:r>
            <a:r>
              <a:rPr lang="en-US" sz="3200" dirty="0"/>
              <a:t> outside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Type-</a:t>
            </a:r>
            <a:r>
              <a:rPr lang="en-US" sz="3200" i="1" dirty="0"/>
              <a:t>full</a:t>
            </a:r>
            <a:r>
              <a:rPr lang="en-US" sz="3200" dirty="0"/>
              <a:t> lambdas inside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5A7572A-9AB3-4D2D-B863-9FB405435606}"/>
              </a:ext>
            </a:extLst>
          </p:cNvPr>
          <p:cNvSpPr txBox="1"/>
          <p:nvPr/>
        </p:nvSpPr>
        <p:spPr>
          <a:xfrm rot="554595">
            <a:off x="7221894" y="1483567"/>
            <a:ext cx="334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PropertySetWrapper</a:t>
            </a:r>
            <a:r>
              <a:rPr lang="en-US" dirty="0"/>
              <a:t>::</a:t>
            </a:r>
            <a:r>
              <a:rPr lang="en-US" dirty="0" err="1"/>
              <a:t>resolvePath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D209B87-AAFF-4F24-B32B-25B055411532}"/>
              </a:ext>
            </a:extLst>
          </p:cNvPr>
          <p:cNvSpPr txBox="1"/>
          <p:nvPr/>
        </p:nvSpPr>
        <p:spPr>
          <a:xfrm rot="20521588">
            <a:off x="6531427" y="3303033"/>
            <a:ext cx="2884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WorkspaceWrapper</a:t>
            </a:r>
            <a:r>
              <a:rPr lang="en-US" dirty="0"/>
              <a:t>::commit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B3AA1-E283-415D-AD41-9FF812E8FCD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14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images for arguments">
            <a:extLst>
              <a:ext uri="{FF2B5EF4-FFF2-40B4-BE49-F238E27FC236}">
                <a16:creationId xmlns="" xmlns:a16="http://schemas.microsoft.com/office/drawing/2014/main" id="{F0342B94-57D2-4DC7-A803-3E460D736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75" y="715459"/>
            <a:ext cx="5553074" cy="416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D001E120-8911-4057-AFF4-77C8EC97E6A5}"/>
              </a:ext>
            </a:extLst>
          </p:cNvPr>
          <p:cNvSpPr txBox="1"/>
          <p:nvPr/>
        </p:nvSpPr>
        <p:spPr>
          <a:xfrm>
            <a:off x="638175" y="685800"/>
            <a:ext cx="2105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Arguments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D60081E-381D-437E-9C87-C3E789216F58}"/>
              </a:ext>
            </a:extLst>
          </p:cNvPr>
          <p:cNvSpPr txBox="1"/>
          <p:nvPr/>
        </p:nvSpPr>
        <p:spPr>
          <a:xfrm>
            <a:off x="619125" y="2371725"/>
            <a:ext cx="44217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For a given Call…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ArgsWriter</a:t>
            </a:r>
            <a:r>
              <a:rPr lang="en-US" sz="3200" dirty="0"/>
              <a:t> pushes each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ArgsReader</a:t>
            </a:r>
            <a:r>
              <a:rPr lang="en-US" sz="3200" dirty="0"/>
              <a:t> pops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B3AA1-E283-415D-AD41-9FF812E8FCD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24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401CCE91-BB59-4546-B945-8273447C8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87" y="653093"/>
            <a:ext cx="9675773" cy="532113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B3AA1-E283-415D-AD41-9FF812E8FCD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51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D9644E85-C2F6-431D-9013-9759BB35FAAE}"/>
              </a:ext>
            </a:extLst>
          </p:cNvPr>
          <p:cNvSpPr txBox="1"/>
          <p:nvPr/>
        </p:nvSpPr>
        <p:spPr>
          <a:xfrm>
            <a:off x="681135" y="746448"/>
            <a:ext cx="7047020" cy="5337111"/>
          </a:xfrm>
          <a:prstGeom prst="rect">
            <a:avLst/>
          </a:prstGeom>
          <a:noFill/>
        </p:spPr>
        <p:txBody>
          <a:bodyPr wrap="square" bIns="914400" rtlCol="0">
            <a:noAutofit/>
          </a:bodyPr>
          <a:lstStyle/>
          <a:p>
            <a:r>
              <a:rPr lang="en-US" sz="3200" dirty="0" smtClean="0"/>
              <a:t>Purpose  – champion Playback Based Testing (PBT) for C++ libraries</a:t>
            </a:r>
          </a:p>
          <a:p>
            <a:endParaRPr lang="en-US" sz="2000" dirty="0" smtClean="0"/>
          </a:p>
          <a:p>
            <a:r>
              <a:rPr lang="en-US" sz="2000" dirty="0" smtClean="0"/>
              <a:t>Outline:</a:t>
            </a:r>
          </a:p>
          <a:p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1. Library Scaling </a:t>
            </a:r>
            <a:r>
              <a:rPr lang="en-US" sz="2000" b="1" i="1" dirty="0" smtClean="0"/>
              <a:t>Dilemma</a:t>
            </a:r>
            <a:endParaRPr lang="en-US" sz="2000" dirty="0" smtClean="0"/>
          </a:p>
          <a:p>
            <a:endParaRPr lang="en-US" sz="2000" b="1" i="1" dirty="0" smtClean="0"/>
          </a:p>
          <a:p>
            <a:r>
              <a:rPr lang="en-US" sz="2000" dirty="0" smtClean="0"/>
              <a:t>2. Anatomy of Playback Based Testing</a:t>
            </a:r>
          </a:p>
          <a:p>
            <a:endParaRPr lang="en-US" sz="2000" dirty="0" smtClean="0"/>
          </a:p>
          <a:p>
            <a:r>
              <a:rPr lang="en-US" sz="2000" dirty="0" smtClean="0"/>
              <a:t>3. PBT </a:t>
            </a:r>
            <a:r>
              <a:rPr lang="en-US" sz="2000" dirty="0"/>
              <a:t>never works? </a:t>
            </a:r>
            <a:r>
              <a:rPr lang="en-US" sz="2000" dirty="0" smtClean="0"/>
              <a:t>Revit </a:t>
            </a:r>
            <a:r>
              <a:rPr lang="en-US" sz="2000" dirty="0"/>
              <a:t>Journaling </a:t>
            </a:r>
            <a:r>
              <a:rPr lang="en-US" sz="2000" dirty="0" smtClean="0"/>
              <a:t>story</a:t>
            </a:r>
          </a:p>
          <a:p>
            <a:endParaRPr lang="en-US" sz="2000" dirty="0"/>
          </a:p>
          <a:p>
            <a:r>
              <a:rPr lang="en-US" sz="2000" dirty="0" smtClean="0"/>
              <a:t>4. A tour of </a:t>
            </a:r>
            <a:r>
              <a:rPr lang="en-US" sz="2000" dirty="0" err="1" smtClean="0"/>
              <a:t>CppPlayer</a:t>
            </a:r>
            <a:r>
              <a:rPr lang="en-US" sz="2000" dirty="0" smtClean="0"/>
              <a:t> – reference implementation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6BE18AE-C275-4CE8-AC9B-64C800296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318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282" y="711508"/>
            <a:ext cx="4561155" cy="4522965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6" name="TextBox 5"/>
          <p:cNvSpPr txBox="1"/>
          <p:nvPr/>
        </p:nvSpPr>
        <p:spPr>
          <a:xfrm>
            <a:off x="9688216" y="6194323"/>
            <a:ext cx="1815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B3AA1-E283-415D-AD41-9FF812E8FC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66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B3AA1-E283-415D-AD41-9FF812E8FCD9}" type="slidenum">
              <a:rPr lang="en-US" smtClean="0"/>
              <a:t>30</a:t>
            </a:fld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25" y="696577"/>
            <a:ext cx="8791575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4"/>
          <p:cNvSpPr/>
          <p:nvPr/>
        </p:nvSpPr>
        <p:spPr>
          <a:xfrm>
            <a:off x="1877961" y="2428568"/>
            <a:ext cx="4177906" cy="560438"/>
          </a:xfrm>
          <a:custGeom>
            <a:avLst/>
            <a:gdLst>
              <a:gd name="connsiteX0" fmla="*/ 226142 w 4177906"/>
              <a:gd name="connsiteY0" fmla="*/ 19664 h 560438"/>
              <a:gd name="connsiteX1" fmla="*/ 176981 w 4177906"/>
              <a:gd name="connsiteY1" fmla="*/ 39329 h 560438"/>
              <a:gd name="connsiteX2" fmla="*/ 117987 w 4177906"/>
              <a:gd name="connsiteY2" fmla="*/ 78658 h 560438"/>
              <a:gd name="connsiteX3" fmla="*/ 78658 w 4177906"/>
              <a:gd name="connsiteY3" fmla="*/ 137651 h 560438"/>
              <a:gd name="connsiteX4" fmla="*/ 68826 w 4177906"/>
              <a:gd name="connsiteY4" fmla="*/ 167148 h 560438"/>
              <a:gd name="connsiteX5" fmla="*/ 29497 w 4177906"/>
              <a:gd name="connsiteY5" fmla="*/ 226142 h 560438"/>
              <a:gd name="connsiteX6" fmla="*/ 9833 w 4177906"/>
              <a:gd name="connsiteY6" fmla="*/ 255638 h 560438"/>
              <a:gd name="connsiteX7" fmla="*/ 0 w 4177906"/>
              <a:gd name="connsiteY7" fmla="*/ 294967 h 560438"/>
              <a:gd name="connsiteX8" fmla="*/ 29497 w 4177906"/>
              <a:gd name="connsiteY8" fmla="*/ 383458 h 560438"/>
              <a:gd name="connsiteX9" fmla="*/ 58994 w 4177906"/>
              <a:gd name="connsiteY9" fmla="*/ 412955 h 560438"/>
              <a:gd name="connsiteX10" fmla="*/ 108155 w 4177906"/>
              <a:gd name="connsiteY10" fmla="*/ 432619 h 560438"/>
              <a:gd name="connsiteX11" fmla="*/ 147484 w 4177906"/>
              <a:gd name="connsiteY11" fmla="*/ 452284 h 560438"/>
              <a:gd name="connsiteX12" fmla="*/ 275304 w 4177906"/>
              <a:gd name="connsiteY12" fmla="*/ 471948 h 560438"/>
              <a:gd name="connsiteX13" fmla="*/ 491613 w 4177906"/>
              <a:gd name="connsiteY13" fmla="*/ 481780 h 560438"/>
              <a:gd name="connsiteX14" fmla="*/ 540774 w 4177906"/>
              <a:gd name="connsiteY14" fmla="*/ 491613 h 560438"/>
              <a:gd name="connsiteX15" fmla="*/ 599768 w 4177906"/>
              <a:gd name="connsiteY15" fmla="*/ 501445 h 560438"/>
              <a:gd name="connsiteX16" fmla="*/ 639097 w 4177906"/>
              <a:gd name="connsiteY16" fmla="*/ 521109 h 560438"/>
              <a:gd name="connsiteX17" fmla="*/ 737420 w 4177906"/>
              <a:gd name="connsiteY17" fmla="*/ 530942 h 560438"/>
              <a:gd name="connsiteX18" fmla="*/ 816078 w 4177906"/>
              <a:gd name="connsiteY18" fmla="*/ 560438 h 560438"/>
              <a:gd name="connsiteX19" fmla="*/ 865239 w 4177906"/>
              <a:gd name="connsiteY19" fmla="*/ 550606 h 560438"/>
              <a:gd name="connsiteX20" fmla="*/ 993058 w 4177906"/>
              <a:gd name="connsiteY20" fmla="*/ 530942 h 560438"/>
              <a:gd name="connsiteX21" fmla="*/ 1199536 w 4177906"/>
              <a:gd name="connsiteY21" fmla="*/ 521109 h 560438"/>
              <a:gd name="connsiteX22" fmla="*/ 1327355 w 4177906"/>
              <a:gd name="connsiteY22" fmla="*/ 511277 h 560438"/>
              <a:gd name="connsiteX23" fmla="*/ 1415845 w 4177906"/>
              <a:gd name="connsiteY23" fmla="*/ 491613 h 560438"/>
              <a:gd name="connsiteX24" fmla="*/ 1465007 w 4177906"/>
              <a:gd name="connsiteY24" fmla="*/ 481780 h 560438"/>
              <a:gd name="connsiteX25" fmla="*/ 1533833 w 4177906"/>
              <a:gd name="connsiteY25" fmla="*/ 462116 h 560438"/>
              <a:gd name="connsiteX26" fmla="*/ 1661652 w 4177906"/>
              <a:gd name="connsiteY26" fmla="*/ 452284 h 560438"/>
              <a:gd name="connsiteX27" fmla="*/ 1720645 w 4177906"/>
              <a:gd name="connsiteY27" fmla="*/ 432619 h 560438"/>
              <a:gd name="connsiteX28" fmla="*/ 1848465 w 4177906"/>
              <a:gd name="connsiteY28" fmla="*/ 403122 h 560438"/>
              <a:gd name="connsiteX29" fmla="*/ 2438400 w 4177906"/>
              <a:gd name="connsiteY29" fmla="*/ 412955 h 560438"/>
              <a:gd name="connsiteX30" fmla="*/ 2497394 w 4177906"/>
              <a:gd name="connsiteY30" fmla="*/ 432619 h 560438"/>
              <a:gd name="connsiteX31" fmla="*/ 2556387 w 4177906"/>
              <a:gd name="connsiteY31" fmla="*/ 442451 h 560438"/>
              <a:gd name="connsiteX32" fmla="*/ 2615381 w 4177906"/>
              <a:gd name="connsiteY32" fmla="*/ 462116 h 560438"/>
              <a:gd name="connsiteX33" fmla="*/ 2733368 w 4177906"/>
              <a:gd name="connsiteY33" fmla="*/ 481780 h 560438"/>
              <a:gd name="connsiteX34" fmla="*/ 2910349 w 4177906"/>
              <a:gd name="connsiteY34" fmla="*/ 501445 h 560438"/>
              <a:gd name="connsiteX35" fmla="*/ 2979174 w 4177906"/>
              <a:gd name="connsiteY35" fmla="*/ 521109 h 560438"/>
              <a:gd name="connsiteX36" fmla="*/ 3028336 w 4177906"/>
              <a:gd name="connsiteY36" fmla="*/ 530942 h 560438"/>
              <a:gd name="connsiteX37" fmla="*/ 3077497 w 4177906"/>
              <a:gd name="connsiteY37" fmla="*/ 550606 h 560438"/>
              <a:gd name="connsiteX38" fmla="*/ 3372465 w 4177906"/>
              <a:gd name="connsiteY38" fmla="*/ 540774 h 560438"/>
              <a:gd name="connsiteX39" fmla="*/ 3411794 w 4177906"/>
              <a:gd name="connsiteY39" fmla="*/ 530942 h 560438"/>
              <a:gd name="connsiteX40" fmla="*/ 3460955 w 4177906"/>
              <a:gd name="connsiteY40" fmla="*/ 521109 h 560438"/>
              <a:gd name="connsiteX41" fmla="*/ 3795252 w 4177906"/>
              <a:gd name="connsiteY41" fmla="*/ 511277 h 560438"/>
              <a:gd name="connsiteX42" fmla="*/ 3834581 w 4177906"/>
              <a:gd name="connsiteY42" fmla="*/ 501445 h 560438"/>
              <a:gd name="connsiteX43" fmla="*/ 3864078 w 4177906"/>
              <a:gd name="connsiteY43" fmla="*/ 491613 h 560438"/>
              <a:gd name="connsiteX44" fmla="*/ 4119716 w 4177906"/>
              <a:gd name="connsiteY44" fmla="*/ 481780 h 560438"/>
              <a:gd name="connsiteX45" fmla="*/ 4149213 w 4177906"/>
              <a:gd name="connsiteY45" fmla="*/ 462116 h 560438"/>
              <a:gd name="connsiteX46" fmla="*/ 4159045 w 4177906"/>
              <a:gd name="connsiteY46" fmla="*/ 265471 h 560438"/>
              <a:gd name="connsiteX47" fmla="*/ 4129549 w 4177906"/>
              <a:gd name="connsiteY47" fmla="*/ 235974 h 560438"/>
              <a:gd name="connsiteX48" fmla="*/ 4080387 w 4177906"/>
              <a:gd name="connsiteY48" fmla="*/ 176980 h 560438"/>
              <a:gd name="connsiteX49" fmla="*/ 3991897 w 4177906"/>
              <a:gd name="connsiteY49" fmla="*/ 127819 h 560438"/>
              <a:gd name="connsiteX50" fmla="*/ 3962400 w 4177906"/>
              <a:gd name="connsiteY50" fmla="*/ 108155 h 560438"/>
              <a:gd name="connsiteX51" fmla="*/ 3932904 w 4177906"/>
              <a:gd name="connsiteY51" fmla="*/ 98322 h 560438"/>
              <a:gd name="connsiteX52" fmla="*/ 3824749 w 4177906"/>
              <a:gd name="connsiteY52" fmla="*/ 78658 h 560438"/>
              <a:gd name="connsiteX53" fmla="*/ 3588774 w 4177906"/>
              <a:gd name="connsiteY53" fmla="*/ 68826 h 560438"/>
              <a:gd name="connsiteX54" fmla="*/ 3539613 w 4177906"/>
              <a:gd name="connsiteY54" fmla="*/ 58993 h 560438"/>
              <a:gd name="connsiteX55" fmla="*/ 3500284 w 4177906"/>
              <a:gd name="connsiteY55" fmla="*/ 49161 h 560438"/>
              <a:gd name="connsiteX56" fmla="*/ 3323304 w 4177906"/>
              <a:gd name="connsiteY56" fmla="*/ 39329 h 560438"/>
              <a:gd name="connsiteX57" fmla="*/ 2989007 w 4177906"/>
              <a:gd name="connsiteY57" fmla="*/ 39329 h 560438"/>
              <a:gd name="connsiteX58" fmla="*/ 2939845 w 4177906"/>
              <a:gd name="connsiteY58" fmla="*/ 49161 h 560438"/>
              <a:gd name="connsiteX59" fmla="*/ 2723536 w 4177906"/>
              <a:gd name="connsiteY59" fmla="*/ 58993 h 560438"/>
              <a:gd name="connsiteX60" fmla="*/ 2674374 w 4177906"/>
              <a:gd name="connsiteY60" fmla="*/ 68826 h 560438"/>
              <a:gd name="connsiteX61" fmla="*/ 2644878 w 4177906"/>
              <a:gd name="connsiteY61" fmla="*/ 78658 h 560438"/>
              <a:gd name="connsiteX62" fmla="*/ 2595716 w 4177906"/>
              <a:gd name="connsiteY62" fmla="*/ 88490 h 560438"/>
              <a:gd name="connsiteX63" fmla="*/ 2536723 w 4177906"/>
              <a:gd name="connsiteY63" fmla="*/ 108155 h 560438"/>
              <a:gd name="connsiteX64" fmla="*/ 2408904 w 4177906"/>
              <a:gd name="connsiteY64" fmla="*/ 127819 h 560438"/>
              <a:gd name="connsiteX65" fmla="*/ 2310581 w 4177906"/>
              <a:gd name="connsiteY65" fmla="*/ 117987 h 560438"/>
              <a:gd name="connsiteX66" fmla="*/ 2271252 w 4177906"/>
              <a:gd name="connsiteY66" fmla="*/ 108155 h 560438"/>
              <a:gd name="connsiteX67" fmla="*/ 2212258 w 4177906"/>
              <a:gd name="connsiteY67" fmla="*/ 98322 h 560438"/>
              <a:gd name="connsiteX68" fmla="*/ 2172929 w 4177906"/>
              <a:gd name="connsiteY68" fmla="*/ 88490 h 560438"/>
              <a:gd name="connsiteX69" fmla="*/ 2143433 w 4177906"/>
              <a:gd name="connsiteY69" fmla="*/ 78658 h 560438"/>
              <a:gd name="connsiteX70" fmla="*/ 2025445 w 4177906"/>
              <a:gd name="connsiteY70" fmla="*/ 68826 h 560438"/>
              <a:gd name="connsiteX71" fmla="*/ 1779639 w 4177906"/>
              <a:gd name="connsiteY71" fmla="*/ 49161 h 560438"/>
              <a:gd name="connsiteX72" fmla="*/ 1229033 w 4177906"/>
              <a:gd name="connsiteY72" fmla="*/ 39329 h 560438"/>
              <a:gd name="connsiteX73" fmla="*/ 1130710 w 4177906"/>
              <a:gd name="connsiteY73" fmla="*/ 9832 h 560438"/>
              <a:gd name="connsiteX74" fmla="*/ 1061884 w 4177906"/>
              <a:gd name="connsiteY74" fmla="*/ 0 h 560438"/>
              <a:gd name="connsiteX75" fmla="*/ 717755 w 4177906"/>
              <a:gd name="connsiteY75" fmla="*/ 19664 h 560438"/>
              <a:gd name="connsiteX76" fmla="*/ 540774 w 4177906"/>
              <a:gd name="connsiteY76" fmla="*/ 29497 h 560438"/>
              <a:gd name="connsiteX77" fmla="*/ 226142 w 4177906"/>
              <a:gd name="connsiteY77" fmla="*/ 19664 h 56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4177906" h="560438">
                <a:moveTo>
                  <a:pt x="226142" y="19664"/>
                </a:moveTo>
                <a:cubicBezTo>
                  <a:pt x="165510" y="21303"/>
                  <a:pt x="192475" y="30878"/>
                  <a:pt x="176981" y="39329"/>
                </a:cubicBezTo>
                <a:cubicBezTo>
                  <a:pt x="156233" y="50646"/>
                  <a:pt x="117987" y="78658"/>
                  <a:pt x="117987" y="78658"/>
                </a:cubicBezTo>
                <a:cubicBezTo>
                  <a:pt x="94609" y="148795"/>
                  <a:pt x="127759" y="64001"/>
                  <a:pt x="78658" y="137651"/>
                </a:cubicBezTo>
                <a:cubicBezTo>
                  <a:pt x="72909" y="146274"/>
                  <a:pt x="73859" y="158088"/>
                  <a:pt x="68826" y="167148"/>
                </a:cubicBezTo>
                <a:cubicBezTo>
                  <a:pt x="57348" y="187808"/>
                  <a:pt x="42607" y="206477"/>
                  <a:pt x="29497" y="226142"/>
                </a:cubicBezTo>
                <a:lnTo>
                  <a:pt x="9833" y="255638"/>
                </a:lnTo>
                <a:cubicBezTo>
                  <a:pt x="6555" y="268748"/>
                  <a:pt x="0" y="281454"/>
                  <a:pt x="0" y="294967"/>
                </a:cubicBezTo>
                <a:cubicBezTo>
                  <a:pt x="0" y="335935"/>
                  <a:pt x="5755" y="354967"/>
                  <a:pt x="29497" y="383458"/>
                </a:cubicBezTo>
                <a:cubicBezTo>
                  <a:pt x="38399" y="394140"/>
                  <a:pt x="47203" y="405585"/>
                  <a:pt x="58994" y="412955"/>
                </a:cubicBezTo>
                <a:cubicBezTo>
                  <a:pt x="73961" y="422309"/>
                  <a:pt x="92027" y="425451"/>
                  <a:pt x="108155" y="432619"/>
                </a:cubicBezTo>
                <a:cubicBezTo>
                  <a:pt x="121549" y="438572"/>
                  <a:pt x="133579" y="447649"/>
                  <a:pt x="147484" y="452284"/>
                </a:cubicBezTo>
                <a:cubicBezTo>
                  <a:pt x="171843" y="460404"/>
                  <a:pt x="260248" y="470944"/>
                  <a:pt x="275304" y="471948"/>
                </a:cubicBezTo>
                <a:cubicBezTo>
                  <a:pt x="347322" y="476749"/>
                  <a:pt x="419510" y="478503"/>
                  <a:pt x="491613" y="481780"/>
                </a:cubicBezTo>
                <a:lnTo>
                  <a:pt x="540774" y="491613"/>
                </a:lnTo>
                <a:cubicBezTo>
                  <a:pt x="560388" y="495179"/>
                  <a:pt x="580673" y="495717"/>
                  <a:pt x="599768" y="501445"/>
                </a:cubicBezTo>
                <a:cubicBezTo>
                  <a:pt x="613807" y="505657"/>
                  <a:pt x="624765" y="518038"/>
                  <a:pt x="639097" y="521109"/>
                </a:cubicBezTo>
                <a:cubicBezTo>
                  <a:pt x="671304" y="528010"/>
                  <a:pt x="704646" y="527664"/>
                  <a:pt x="737420" y="530942"/>
                </a:cubicBezTo>
                <a:cubicBezTo>
                  <a:pt x="759795" y="542129"/>
                  <a:pt x="789304" y="560438"/>
                  <a:pt x="816078" y="560438"/>
                </a:cubicBezTo>
                <a:cubicBezTo>
                  <a:pt x="832790" y="560438"/>
                  <a:pt x="848797" y="553595"/>
                  <a:pt x="865239" y="550606"/>
                </a:cubicBezTo>
                <a:cubicBezTo>
                  <a:pt x="886560" y="546729"/>
                  <a:pt x="974863" y="532242"/>
                  <a:pt x="993058" y="530942"/>
                </a:cubicBezTo>
                <a:cubicBezTo>
                  <a:pt x="1061787" y="526033"/>
                  <a:pt x="1130751" y="525155"/>
                  <a:pt x="1199536" y="521109"/>
                </a:cubicBezTo>
                <a:cubicBezTo>
                  <a:pt x="1242194" y="518600"/>
                  <a:pt x="1284749" y="514554"/>
                  <a:pt x="1327355" y="511277"/>
                </a:cubicBezTo>
                <a:cubicBezTo>
                  <a:pt x="1475565" y="481636"/>
                  <a:pt x="1290926" y="519373"/>
                  <a:pt x="1415845" y="491613"/>
                </a:cubicBezTo>
                <a:cubicBezTo>
                  <a:pt x="1432159" y="487988"/>
                  <a:pt x="1448794" y="485833"/>
                  <a:pt x="1465007" y="481780"/>
                </a:cubicBezTo>
                <a:cubicBezTo>
                  <a:pt x="1496089" y="474009"/>
                  <a:pt x="1499098" y="466202"/>
                  <a:pt x="1533833" y="462116"/>
                </a:cubicBezTo>
                <a:cubicBezTo>
                  <a:pt x="1576273" y="457123"/>
                  <a:pt x="1619046" y="455561"/>
                  <a:pt x="1661652" y="452284"/>
                </a:cubicBezTo>
                <a:cubicBezTo>
                  <a:pt x="1681316" y="445729"/>
                  <a:pt x="1700319" y="436684"/>
                  <a:pt x="1720645" y="432619"/>
                </a:cubicBezTo>
                <a:cubicBezTo>
                  <a:pt x="1829131" y="410922"/>
                  <a:pt x="1787260" y="423525"/>
                  <a:pt x="1848465" y="403122"/>
                </a:cubicBezTo>
                <a:cubicBezTo>
                  <a:pt x="2045110" y="406400"/>
                  <a:pt x="2241931" y="404025"/>
                  <a:pt x="2438400" y="412955"/>
                </a:cubicBezTo>
                <a:cubicBezTo>
                  <a:pt x="2459107" y="413896"/>
                  <a:pt x="2476948" y="429211"/>
                  <a:pt x="2497394" y="432619"/>
                </a:cubicBezTo>
                <a:lnTo>
                  <a:pt x="2556387" y="442451"/>
                </a:lnTo>
                <a:cubicBezTo>
                  <a:pt x="2576052" y="449006"/>
                  <a:pt x="2594935" y="458708"/>
                  <a:pt x="2615381" y="462116"/>
                </a:cubicBezTo>
                <a:cubicBezTo>
                  <a:pt x="2654710" y="468671"/>
                  <a:pt x="2693804" y="476834"/>
                  <a:pt x="2733368" y="481780"/>
                </a:cubicBezTo>
                <a:cubicBezTo>
                  <a:pt x="2844709" y="495699"/>
                  <a:pt x="2785734" y="488984"/>
                  <a:pt x="2910349" y="501445"/>
                </a:cubicBezTo>
                <a:cubicBezTo>
                  <a:pt x="2943199" y="512395"/>
                  <a:pt x="2942132" y="512877"/>
                  <a:pt x="2979174" y="521109"/>
                </a:cubicBezTo>
                <a:cubicBezTo>
                  <a:pt x="2995488" y="524734"/>
                  <a:pt x="3012329" y="526140"/>
                  <a:pt x="3028336" y="530942"/>
                </a:cubicBezTo>
                <a:cubicBezTo>
                  <a:pt x="3045241" y="536014"/>
                  <a:pt x="3061110" y="544051"/>
                  <a:pt x="3077497" y="550606"/>
                </a:cubicBezTo>
                <a:cubicBezTo>
                  <a:pt x="3175820" y="547329"/>
                  <a:pt x="3274257" y="546551"/>
                  <a:pt x="3372465" y="540774"/>
                </a:cubicBezTo>
                <a:cubicBezTo>
                  <a:pt x="3385955" y="539981"/>
                  <a:pt x="3398603" y="533873"/>
                  <a:pt x="3411794" y="530942"/>
                </a:cubicBezTo>
                <a:cubicBezTo>
                  <a:pt x="3428108" y="527317"/>
                  <a:pt x="3444265" y="521965"/>
                  <a:pt x="3460955" y="521109"/>
                </a:cubicBezTo>
                <a:cubicBezTo>
                  <a:pt x="3572289" y="515399"/>
                  <a:pt x="3683820" y="514554"/>
                  <a:pt x="3795252" y="511277"/>
                </a:cubicBezTo>
                <a:cubicBezTo>
                  <a:pt x="3808362" y="508000"/>
                  <a:pt x="3821588" y="505157"/>
                  <a:pt x="3834581" y="501445"/>
                </a:cubicBezTo>
                <a:cubicBezTo>
                  <a:pt x="3844546" y="498598"/>
                  <a:pt x="3853738" y="492326"/>
                  <a:pt x="3864078" y="491613"/>
                </a:cubicBezTo>
                <a:cubicBezTo>
                  <a:pt x="3949152" y="485746"/>
                  <a:pt x="4034503" y="485058"/>
                  <a:pt x="4119716" y="481780"/>
                </a:cubicBezTo>
                <a:cubicBezTo>
                  <a:pt x="4129548" y="475225"/>
                  <a:pt x="4140857" y="470472"/>
                  <a:pt x="4149213" y="462116"/>
                </a:cubicBezTo>
                <a:cubicBezTo>
                  <a:pt x="4199599" y="411731"/>
                  <a:pt x="4170699" y="323740"/>
                  <a:pt x="4159045" y="265471"/>
                </a:cubicBezTo>
                <a:cubicBezTo>
                  <a:pt x="4156318" y="251836"/>
                  <a:pt x="4138451" y="246656"/>
                  <a:pt x="4129549" y="235974"/>
                </a:cubicBezTo>
                <a:cubicBezTo>
                  <a:pt x="4099651" y="200096"/>
                  <a:pt x="4121205" y="208727"/>
                  <a:pt x="4080387" y="176980"/>
                </a:cubicBezTo>
                <a:cubicBezTo>
                  <a:pt x="3968789" y="90181"/>
                  <a:pt x="4063102" y="163420"/>
                  <a:pt x="3991897" y="127819"/>
                </a:cubicBezTo>
                <a:cubicBezTo>
                  <a:pt x="3981328" y="122534"/>
                  <a:pt x="3972969" y="113440"/>
                  <a:pt x="3962400" y="108155"/>
                </a:cubicBezTo>
                <a:cubicBezTo>
                  <a:pt x="3953130" y="103520"/>
                  <a:pt x="3942869" y="101169"/>
                  <a:pt x="3932904" y="98322"/>
                </a:cubicBezTo>
                <a:cubicBezTo>
                  <a:pt x="3898052" y="88364"/>
                  <a:pt x="3860716" y="80978"/>
                  <a:pt x="3824749" y="78658"/>
                </a:cubicBezTo>
                <a:cubicBezTo>
                  <a:pt x="3746186" y="73590"/>
                  <a:pt x="3667432" y="72103"/>
                  <a:pt x="3588774" y="68826"/>
                </a:cubicBezTo>
                <a:cubicBezTo>
                  <a:pt x="3572387" y="65548"/>
                  <a:pt x="3555927" y="62618"/>
                  <a:pt x="3539613" y="58993"/>
                </a:cubicBezTo>
                <a:cubicBezTo>
                  <a:pt x="3526422" y="56062"/>
                  <a:pt x="3513742" y="50384"/>
                  <a:pt x="3500284" y="49161"/>
                </a:cubicBezTo>
                <a:cubicBezTo>
                  <a:pt x="3441442" y="43812"/>
                  <a:pt x="3382297" y="42606"/>
                  <a:pt x="3323304" y="39329"/>
                </a:cubicBezTo>
                <a:cubicBezTo>
                  <a:pt x="3191819" y="6459"/>
                  <a:pt x="3273567" y="23069"/>
                  <a:pt x="2989007" y="39329"/>
                </a:cubicBezTo>
                <a:cubicBezTo>
                  <a:pt x="2972322" y="40282"/>
                  <a:pt x="2956511" y="47927"/>
                  <a:pt x="2939845" y="49161"/>
                </a:cubicBezTo>
                <a:cubicBezTo>
                  <a:pt x="2867865" y="54493"/>
                  <a:pt x="2795639" y="55716"/>
                  <a:pt x="2723536" y="58993"/>
                </a:cubicBezTo>
                <a:cubicBezTo>
                  <a:pt x="2707149" y="62271"/>
                  <a:pt x="2690587" y="64773"/>
                  <a:pt x="2674374" y="68826"/>
                </a:cubicBezTo>
                <a:cubicBezTo>
                  <a:pt x="2664320" y="71340"/>
                  <a:pt x="2654932" y="76144"/>
                  <a:pt x="2644878" y="78658"/>
                </a:cubicBezTo>
                <a:cubicBezTo>
                  <a:pt x="2628665" y="82711"/>
                  <a:pt x="2611839" y="84093"/>
                  <a:pt x="2595716" y="88490"/>
                </a:cubicBezTo>
                <a:cubicBezTo>
                  <a:pt x="2575718" y="93944"/>
                  <a:pt x="2557243" y="105224"/>
                  <a:pt x="2536723" y="108155"/>
                </a:cubicBezTo>
                <a:cubicBezTo>
                  <a:pt x="2448162" y="120806"/>
                  <a:pt x="2490757" y="114177"/>
                  <a:pt x="2408904" y="127819"/>
                </a:cubicBezTo>
                <a:cubicBezTo>
                  <a:pt x="2376130" y="124542"/>
                  <a:pt x="2343188" y="122645"/>
                  <a:pt x="2310581" y="117987"/>
                </a:cubicBezTo>
                <a:cubicBezTo>
                  <a:pt x="2297204" y="116076"/>
                  <a:pt x="2284503" y="110805"/>
                  <a:pt x="2271252" y="108155"/>
                </a:cubicBezTo>
                <a:cubicBezTo>
                  <a:pt x="2251703" y="104245"/>
                  <a:pt x="2231807" y="102232"/>
                  <a:pt x="2212258" y="98322"/>
                </a:cubicBezTo>
                <a:cubicBezTo>
                  <a:pt x="2199007" y="95672"/>
                  <a:pt x="2185922" y="92202"/>
                  <a:pt x="2172929" y="88490"/>
                </a:cubicBezTo>
                <a:cubicBezTo>
                  <a:pt x="2162964" y="85643"/>
                  <a:pt x="2153706" y="80028"/>
                  <a:pt x="2143433" y="78658"/>
                </a:cubicBezTo>
                <a:cubicBezTo>
                  <a:pt x="2104314" y="73442"/>
                  <a:pt x="2064733" y="72568"/>
                  <a:pt x="2025445" y="68826"/>
                </a:cubicBezTo>
                <a:cubicBezTo>
                  <a:pt x="1905960" y="57446"/>
                  <a:pt x="1929000" y="53310"/>
                  <a:pt x="1779639" y="49161"/>
                </a:cubicBezTo>
                <a:lnTo>
                  <a:pt x="1229033" y="39329"/>
                </a:lnTo>
                <a:cubicBezTo>
                  <a:pt x="1198245" y="29066"/>
                  <a:pt x="1163404" y="15776"/>
                  <a:pt x="1130710" y="9832"/>
                </a:cubicBezTo>
                <a:cubicBezTo>
                  <a:pt x="1107909" y="5686"/>
                  <a:pt x="1084826" y="3277"/>
                  <a:pt x="1061884" y="0"/>
                </a:cubicBezTo>
                <a:lnTo>
                  <a:pt x="717755" y="19664"/>
                </a:lnTo>
                <a:lnTo>
                  <a:pt x="540774" y="29497"/>
                </a:lnTo>
                <a:cubicBezTo>
                  <a:pt x="288451" y="18027"/>
                  <a:pt x="286774" y="18025"/>
                  <a:pt x="226142" y="19664"/>
                </a:cubicBezTo>
                <a:close/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396181" y="2910348"/>
            <a:ext cx="6430296" cy="1494504"/>
          </a:xfrm>
          <a:custGeom>
            <a:avLst/>
            <a:gdLst>
              <a:gd name="connsiteX0" fmla="*/ 560438 w 6430296"/>
              <a:gd name="connsiteY0" fmla="*/ 176981 h 1494504"/>
              <a:gd name="connsiteX1" fmla="*/ 511277 w 6430296"/>
              <a:gd name="connsiteY1" fmla="*/ 186813 h 1494504"/>
              <a:gd name="connsiteX2" fmla="*/ 471948 w 6430296"/>
              <a:gd name="connsiteY2" fmla="*/ 206478 h 1494504"/>
              <a:gd name="connsiteX3" fmla="*/ 363793 w 6430296"/>
              <a:gd name="connsiteY3" fmla="*/ 196646 h 1494504"/>
              <a:gd name="connsiteX4" fmla="*/ 235974 w 6430296"/>
              <a:gd name="connsiteY4" fmla="*/ 196646 h 1494504"/>
              <a:gd name="connsiteX5" fmla="*/ 206477 w 6430296"/>
              <a:gd name="connsiteY5" fmla="*/ 216310 h 1494504"/>
              <a:gd name="connsiteX6" fmla="*/ 176980 w 6430296"/>
              <a:gd name="connsiteY6" fmla="*/ 226142 h 1494504"/>
              <a:gd name="connsiteX7" fmla="*/ 147484 w 6430296"/>
              <a:gd name="connsiteY7" fmla="*/ 245807 h 1494504"/>
              <a:gd name="connsiteX8" fmla="*/ 108154 w 6430296"/>
              <a:gd name="connsiteY8" fmla="*/ 314633 h 1494504"/>
              <a:gd name="connsiteX9" fmla="*/ 88490 w 6430296"/>
              <a:gd name="connsiteY9" fmla="*/ 344129 h 1494504"/>
              <a:gd name="connsiteX10" fmla="*/ 58993 w 6430296"/>
              <a:gd name="connsiteY10" fmla="*/ 412955 h 1494504"/>
              <a:gd name="connsiteX11" fmla="*/ 49161 w 6430296"/>
              <a:gd name="connsiteY11" fmla="*/ 442452 h 1494504"/>
              <a:gd name="connsiteX12" fmla="*/ 29496 w 6430296"/>
              <a:gd name="connsiteY12" fmla="*/ 481781 h 1494504"/>
              <a:gd name="connsiteX13" fmla="*/ 19664 w 6430296"/>
              <a:gd name="connsiteY13" fmla="*/ 540775 h 1494504"/>
              <a:gd name="connsiteX14" fmla="*/ 9832 w 6430296"/>
              <a:gd name="connsiteY14" fmla="*/ 570271 h 1494504"/>
              <a:gd name="connsiteX15" fmla="*/ 0 w 6430296"/>
              <a:gd name="connsiteY15" fmla="*/ 639097 h 1494504"/>
              <a:gd name="connsiteX16" fmla="*/ 9832 w 6430296"/>
              <a:gd name="connsiteY16" fmla="*/ 776749 h 1494504"/>
              <a:gd name="connsiteX17" fmla="*/ 29496 w 6430296"/>
              <a:gd name="connsiteY17" fmla="*/ 816078 h 1494504"/>
              <a:gd name="connsiteX18" fmla="*/ 39329 w 6430296"/>
              <a:gd name="connsiteY18" fmla="*/ 855407 h 1494504"/>
              <a:gd name="connsiteX19" fmla="*/ 58993 w 6430296"/>
              <a:gd name="connsiteY19" fmla="*/ 894736 h 1494504"/>
              <a:gd name="connsiteX20" fmla="*/ 78658 w 6430296"/>
              <a:gd name="connsiteY20" fmla="*/ 953729 h 1494504"/>
              <a:gd name="connsiteX21" fmla="*/ 117987 w 6430296"/>
              <a:gd name="connsiteY21" fmla="*/ 1042220 h 1494504"/>
              <a:gd name="connsiteX22" fmla="*/ 137651 w 6430296"/>
              <a:gd name="connsiteY22" fmla="*/ 1081549 h 1494504"/>
              <a:gd name="connsiteX23" fmla="*/ 157316 w 6430296"/>
              <a:gd name="connsiteY23" fmla="*/ 1130710 h 1494504"/>
              <a:gd name="connsiteX24" fmla="*/ 186813 w 6430296"/>
              <a:gd name="connsiteY24" fmla="*/ 1160207 h 1494504"/>
              <a:gd name="connsiteX25" fmla="*/ 206477 w 6430296"/>
              <a:gd name="connsiteY25" fmla="*/ 1189704 h 1494504"/>
              <a:gd name="connsiteX26" fmla="*/ 265471 w 6430296"/>
              <a:gd name="connsiteY26" fmla="*/ 1238865 h 1494504"/>
              <a:gd name="connsiteX27" fmla="*/ 294967 w 6430296"/>
              <a:gd name="connsiteY27" fmla="*/ 1248697 h 1494504"/>
              <a:gd name="connsiteX28" fmla="*/ 324464 w 6430296"/>
              <a:gd name="connsiteY28" fmla="*/ 1278194 h 1494504"/>
              <a:gd name="connsiteX29" fmla="*/ 363793 w 6430296"/>
              <a:gd name="connsiteY29" fmla="*/ 1288026 h 1494504"/>
              <a:gd name="connsiteX30" fmla="*/ 403122 w 6430296"/>
              <a:gd name="connsiteY30" fmla="*/ 1307691 h 1494504"/>
              <a:gd name="connsiteX31" fmla="*/ 442451 w 6430296"/>
              <a:gd name="connsiteY31" fmla="*/ 1317523 h 1494504"/>
              <a:gd name="connsiteX32" fmla="*/ 501445 w 6430296"/>
              <a:gd name="connsiteY32" fmla="*/ 1337187 h 1494504"/>
              <a:gd name="connsiteX33" fmla="*/ 648929 w 6430296"/>
              <a:gd name="connsiteY33" fmla="*/ 1327355 h 1494504"/>
              <a:gd name="connsiteX34" fmla="*/ 737419 w 6430296"/>
              <a:gd name="connsiteY34" fmla="*/ 1307691 h 1494504"/>
              <a:gd name="connsiteX35" fmla="*/ 825909 w 6430296"/>
              <a:gd name="connsiteY35" fmla="*/ 1297858 h 1494504"/>
              <a:gd name="connsiteX36" fmla="*/ 1022554 w 6430296"/>
              <a:gd name="connsiteY36" fmla="*/ 1307691 h 1494504"/>
              <a:gd name="connsiteX37" fmla="*/ 1091380 w 6430296"/>
              <a:gd name="connsiteY37" fmla="*/ 1327355 h 1494504"/>
              <a:gd name="connsiteX38" fmla="*/ 1140542 w 6430296"/>
              <a:gd name="connsiteY38" fmla="*/ 1337187 h 1494504"/>
              <a:gd name="connsiteX39" fmla="*/ 1199535 w 6430296"/>
              <a:gd name="connsiteY39" fmla="*/ 1356852 h 1494504"/>
              <a:gd name="connsiteX40" fmla="*/ 1445342 w 6430296"/>
              <a:gd name="connsiteY40" fmla="*/ 1376517 h 1494504"/>
              <a:gd name="connsiteX41" fmla="*/ 1543664 w 6430296"/>
              <a:gd name="connsiteY41" fmla="*/ 1366684 h 1494504"/>
              <a:gd name="connsiteX42" fmla="*/ 1887793 w 6430296"/>
              <a:gd name="connsiteY42" fmla="*/ 1356852 h 1494504"/>
              <a:gd name="connsiteX43" fmla="*/ 2005780 w 6430296"/>
              <a:gd name="connsiteY43" fmla="*/ 1337187 h 1494504"/>
              <a:gd name="connsiteX44" fmla="*/ 2094271 w 6430296"/>
              <a:gd name="connsiteY44" fmla="*/ 1327355 h 1494504"/>
              <a:gd name="connsiteX45" fmla="*/ 2143432 w 6430296"/>
              <a:gd name="connsiteY45" fmla="*/ 1317523 h 1494504"/>
              <a:gd name="connsiteX46" fmla="*/ 2182761 w 6430296"/>
              <a:gd name="connsiteY46" fmla="*/ 1307691 h 1494504"/>
              <a:gd name="connsiteX47" fmla="*/ 2271251 w 6430296"/>
              <a:gd name="connsiteY47" fmla="*/ 1297858 h 1494504"/>
              <a:gd name="connsiteX48" fmla="*/ 2300748 w 6430296"/>
              <a:gd name="connsiteY48" fmla="*/ 1288026 h 1494504"/>
              <a:gd name="connsiteX49" fmla="*/ 2399071 w 6430296"/>
              <a:gd name="connsiteY49" fmla="*/ 1297858 h 1494504"/>
              <a:gd name="connsiteX50" fmla="*/ 2477729 w 6430296"/>
              <a:gd name="connsiteY50" fmla="*/ 1327355 h 1494504"/>
              <a:gd name="connsiteX51" fmla="*/ 2546554 w 6430296"/>
              <a:gd name="connsiteY51" fmla="*/ 1347020 h 1494504"/>
              <a:gd name="connsiteX52" fmla="*/ 2595716 w 6430296"/>
              <a:gd name="connsiteY52" fmla="*/ 1366684 h 1494504"/>
              <a:gd name="connsiteX53" fmla="*/ 2684206 w 6430296"/>
              <a:gd name="connsiteY53" fmla="*/ 1376517 h 1494504"/>
              <a:gd name="connsiteX54" fmla="*/ 2989006 w 6430296"/>
              <a:gd name="connsiteY54" fmla="*/ 1396181 h 1494504"/>
              <a:gd name="connsiteX55" fmla="*/ 3146322 w 6430296"/>
              <a:gd name="connsiteY55" fmla="*/ 1415846 h 1494504"/>
              <a:gd name="connsiteX56" fmla="*/ 3185651 w 6430296"/>
              <a:gd name="connsiteY56" fmla="*/ 1425678 h 1494504"/>
              <a:gd name="connsiteX57" fmla="*/ 3333135 w 6430296"/>
              <a:gd name="connsiteY57" fmla="*/ 1435510 h 1494504"/>
              <a:gd name="connsiteX58" fmla="*/ 3637935 w 6430296"/>
              <a:gd name="connsiteY58" fmla="*/ 1435510 h 1494504"/>
              <a:gd name="connsiteX59" fmla="*/ 3746090 w 6430296"/>
              <a:gd name="connsiteY59" fmla="*/ 1425678 h 1494504"/>
              <a:gd name="connsiteX60" fmla="*/ 4011561 w 6430296"/>
              <a:gd name="connsiteY60" fmla="*/ 1435510 h 1494504"/>
              <a:gd name="connsiteX61" fmla="*/ 4070554 w 6430296"/>
              <a:gd name="connsiteY61" fmla="*/ 1455175 h 1494504"/>
              <a:gd name="connsiteX62" fmla="*/ 4178709 w 6430296"/>
              <a:gd name="connsiteY62" fmla="*/ 1465007 h 1494504"/>
              <a:gd name="connsiteX63" fmla="*/ 4375354 w 6430296"/>
              <a:gd name="connsiteY63" fmla="*/ 1494504 h 1494504"/>
              <a:gd name="connsiteX64" fmla="*/ 4552335 w 6430296"/>
              <a:gd name="connsiteY64" fmla="*/ 1484671 h 1494504"/>
              <a:gd name="connsiteX65" fmla="*/ 4837471 w 6430296"/>
              <a:gd name="connsiteY65" fmla="*/ 1435510 h 1494504"/>
              <a:gd name="connsiteX66" fmla="*/ 4906296 w 6430296"/>
              <a:gd name="connsiteY66" fmla="*/ 1425678 h 1494504"/>
              <a:gd name="connsiteX67" fmla="*/ 4984954 w 6430296"/>
              <a:gd name="connsiteY67" fmla="*/ 1406013 h 1494504"/>
              <a:gd name="connsiteX68" fmla="*/ 5063613 w 6430296"/>
              <a:gd name="connsiteY68" fmla="*/ 1396181 h 1494504"/>
              <a:gd name="connsiteX69" fmla="*/ 5132438 w 6430296"/>
              <a:gd name="connsiteY69" fmla="*/ 1386349 h 1494504"/>
              <a:gd name="connsiteX70" fmla="*/ 5250425 w 6430296"/>
              <a:gd name="connsiteY70" fmla="*/ 1366684 h 1494504"/>
              <a:gd name="connsiteX71" fmla="*/ 5338916 w 6430296"/>
              <a:gd name="connsiteY71" fmla="*/ 1356852 h 1494504"/>
              <a:gd name="connsiteX72" fmla="*/ 5388077 w 6430296"/>
              <a:gd name="connsiteY72" fmla="*/ 1347020 h 1494504"/>
              <a:gd name="connsiteX73" fmla="*/ 5427406 w 6430296"/>
              <a:gd name="connsiteY73" fmla="*/ 1337187 h 1494504"/>
              <a:gd name="connsiteX74" fmla="*/ 5515896 w 6430296"/>
              <a:gd name="connsiteY74" fmla="*/ 1327355 h 1494504"/>
              <a:gd name="connsiteX75" fmla="*/ 5604387 w 6430296"/>
              <a:gd name="connsiteY75" fmla="*/ 1297858 h 1494504"/>
              <a:gd name="connsiteX76" fmla="*/ 5722374 w 6430296"/>
              <a:gd name="connsiteY76" fmla="*/ 1258529 h 1494504"/>
              <a:gd name="connsiteX77" fmla="*/ 5781367 w 6430296"/>
              <a:gd name="connsiteY77" fmla="*/ 1238865 h 1494504"/>
              <a:gd name="connsiteX78" fmla="*/ 5850193 w 6430296"/>
              <a:gd name="connsiteY78" fmla="*/ 1219200 h 1494504"/>
              <a:gd name="connsiteX79" fmla="*/ 6056671 w 6430296"/>
              <a:gd name="connsiteY79" fmla="*/ 1130710 h 1494504"/>
              <a:gd name="connsiteX80" fmla="*/ 6125496 w 6430296"/>
              <a:gd name="connsiteY80" fmla="*/ 1101213 h 1494504"/>
              <a:gd name="connsiteX81" fmla="*/ 6164825 w 6430296"/>
              <a:gd name="connsiteY81" fmla="*/ 1081549 h 1494504"/>
              <a:gd name="connsiteX82" fmla="*/ 6213987 w 6430296"/>
              <a:gd name="connsiteY82" fmla="*/ 1061884 h 1494504"/>
              <a:gd name="connsiteX83" fmla="*/ 6272980 w 6430296"/>
              <a:gd name="connsiteY83" fmla="*/ 1012723 h 1494504"/>
              <a:gd name="connsiteX84" fmla="*/ 6341806 w 6430296"/>
              <a:gd name="connsiteY84" fmla="*/ 963562 h 1494504"/>
              <a:gd name="connsiteX85" fmla="*/ 6351638 w 6430296"/>
              <a:gd name="connsiteY85" fmla="*/ 924233 h 1494504"/>
              <a:gd name="connsiteX86" fmla="*/ 6361471 w 6430296"/>
              <a:gd name="connsiteY86" fmla="*/ 894736 h 1494504"/>
              <a:gd name="connsiteX87" fmla="*/ 6390967 w 6430296"/>
              <a:gd name="connsiteY87" fmla="*/ 786581 h 1494504"/>
              <a:gd name="connsiteX88" fmla="*/ 6410632 w 6430296"/>
              <a:gd name="connsiteY88" fmla="*/ 747252 h 1494504"/>
              <a:gd name="connsiteX89" fmla="*/ 6430296 w 6430296"/>
              <a:gd name="connsiteY89" fmla="*/ 678426 h 1494504"/>
              <a:gd name="connsiteX90" fmla="*/ 6410632 w 6430296"/>
              <a:gd name="connsiteY90" fmla="*/ 570271 h 1494504"/>
              <a:gd name="connsiteX91" fmla="*/ 6400800 w 6430296"/>
              <a:gd name="connsiteY91" fmla="*/ 540775 h 1494504"/>
              <a:gd name="connsiteX92" fmla="*/ 6371303 w 6430296"/>
              <a:gd name="connsiteY92" fmla="*/ 511278 h 1494504"/>
              <a:gd name="connsiteX93" fmla="*/ 6341806 w 6430296"/>
              <a:gd name="connsiteY93" fmla="*/ 462117 h 1494504"/>
              <a:gd name="connsiteX94" fmla="*/ 6312309 w 6430296"/>
              <a:gd name="connsiteY94" fmla="*/ 442452 h 1494504"/>
              <a:gd name="connsiteX95" fmla="*/ 6243484 w 6430296"/>
              <a:gd name="connsiteY95" fmla="*/ 363794 h 1494504"/>
              <a:gd name="connsiteX96" fmla="*/ 6184490 w 6430296"/>
              <a:gd name="connsiteY96" fmla="*/ 334297 h 1494504"/>
              <a:gd name="connsiteX97" fmla="*/ 6105832 w 6430296"/>
              <a:gd name="connsiteY97" fmla="*/ 294968 h 1494504"/>
              <a:gd name="connsiteX98" fmla="*/ 5987845 w 6430296"/>
              <a:gd name="connsiteY98" fmla="*/ 255639 h 1494504"/>
              <a:gd name="connsiteX99" fmla="*/ 5899354 w 6430296"/>
              <a:gd name="connsiteY99" fmla="*/ 226142 h 1494504"/>
              <a:gd name="connsiteX100" fmla="*/ 5869858 w 6430296"/>
              <a:gd name="connsiteY100" fmla="*/ 216310 h 1494504"/>
              <a:gd name="connsiteX101" fmla="*/ 5761703 w 6430296"/>
              <a:gd name="connsiteY101" fmla="*/ 206478 h 1494504"/>
              <a:gd name="connsiteX102" fmla="*/ 5584722 w 6430296"/>
              <a:gd name="connsiteY102" fmla="*/ 176981 h 1494504"/>
              <a:gd name="connsiteX103" fmla="*/ 5545393 w 6430296"/>
              <a:gd name="connsiteY103" fmla="*/ 167149 h 1494504"/>
              <a:gd name="connsiteX104" fmla="*/ 5515896 w 6430296"/>
              <a:gd name="connsiteY104" fmla="*/ 157317 h 1494504"/>
              <a:gd name="connsiteX105" fmla="*/ 5456903 w 6430296"/>
              <a:gd name="connsiteY105" fmla="*/ 147484 h 1494504"/>
              <a:gd name="connsiteX106" fmla="*/ 4876800 w 6430296"/>
              <a:gd name="connsiteY106" fmla="*/ 157317 h 1494504"/>
              <a:gd name="connsiteX107" fmla="*/ 4689987 w 6430296"/>
              <a:gd name="connsiteY107" fmla="*/ 157317 h 1494504"/>
              <a:gd name="connsiteX108" fmla="*/ 4630993 w 6430296"/>
              <a:gd name="connsiteY108" fmla="*/ 127820 h 1494504"/>
              <a:gd name="connsiteX109" fmla="*/ 4601496 w 6430296"/>
              <a:gd name="connsiteY109" fmla="*/ 117987 h 1494504"/>
              <a:gd name="connsiteX110" fmla="*/ 4572000 w 6430296"/>
              <a:gd name="connsiteY110" fmla="*/ 98323 h 1494504"/>
              <a:gd name="connsiteX111" fmla="*/ 4522838 w 6430296"/>
              <a:gd name="connsiteY111" fmla="*/ 88491 h 1494504"/>
              <a:gd name="connsiteX112" fmla="*/ 4483509 w 6430296"/>
              <a:gd name="connsiteY112" fmla="*/ 68826 h 1494504"/>
              <a:gd name="connsiteX113" fmla="*/ 4444180 w 6430296"/>
              <a:gd name="connsiteY113" fmla="*/ 58994 h 1494504"/>
              <a:gd name="connsiteX114" fmla="*/ 4414684 w 6430296"/>
              <a:gd name="connsiteY114" fmla="*/ 39329 h 1494504"/>
              <a:gd name="connsiteX115" fmla="*/ 4296696 w 6430296"/>
              <a:gd name="connsiteY115" fmla="*/ 19665 h 1494504"/>
              <a:gd name="connsiteX116" fmla="*/ 4247535 w 6430296"/>
              <a:gd name="connsiteY116" fmla="*/ 9833 h 1494504"/>
              <a:gd name="connsiteX117" fmla="*/ 4139380 w 6430296"/>
              <a:gd name="connsiteY117" fmla="*/ 0 h 1494504"/>
              <a:gd name="connsiteX118" fmla="*/ 3834580 w 6430296"/>
              <a:gd name="connsiteY118" fmla="*/ 19665 h 1494504"/>
              <a:gd name="connsiteX119" fmla="*/ 3529780 w 6430296"/>
              <a:gd name="connsiteY119" fmla="*/ 49162 h 1494504"/>
              <a:gd name="connsiteX120" fmla="*/ 3352800 w 6430296"/>
              <a:gd name="connsiteY120" fmla="*/ 68826 h 1494504"/>
              <a:gd name="connsiteX121" fmla="*/ 3215148 w 6430296"/>
              <a:gd name="connsiteY121" fmla="*/ 88491 h 1494504"/>
              <a:gd name="connsiteX122" fmla="*/ 3048000 w 6430296"/>
              <a:gd name="connsiteY122" fmla="*/ 127820 h 1494504"/>
              <a:gd name="connsiteX123" fmla="*/ 2910348 w 6430296"/>
              <a:gd name="connsiteY123" fmla="*/ 147484 h 1494504"/>
              <a:gd name="connsiteX124" fmla="*/ 2812025 w 6430296"/>
              <a:gd name="connsiteY124" fmla="*/ 157317 h 1494504"/>
              <a:gd name="connsiteX125" fmla="*/ 2576051 w 6430296"/>
              <a:gd name="connsiteY125" fmla="*/ 176981 h 1494504"/>
              <a:gd name="connsiteX126" fmla="*/ 2477729 w 6430296"/>
              <a:gd name="connsiteY126" fmla="*/ 196646 h 1494504"/>
              <a:gd name="connsiteX127" fmla="*/ 2359742 w 6430296"/>
              <a:gd name="connsiteY127" fmla="*/ 226142 h 1494504"/>
              <a:gd name="connsiteX128" fmla="*/ 1966451 w 6430296"/>
              <a:gd name="connsiteY128" fmla="*/ 235975 h 1494504"/>
              <a:gd name="connsiteX129" fmla="*/ 1720645 w 6430296"/>
              <a:gd name="connsiteY129" fmla="*/ 226142 h 1494504"/>
              <a:gd name="connsiteX130" fmla="*/ 1691148 w 6430296"/>
              <a:gd name="connsiteY130" fmla="*/ 216310 h 1494504"/>
              <a:gd name="connsiteX131" fmla="*/ 1641987 w 6430296"/>
              <a:gd name="connsiteY131" fmla="*/ 206478 h 1494504"/>
              <a:gd name="connsiteX132" fmla="*/ 1553496 w 6430296"/>
              <a:gd name="connsiteY132" fmla="*/ 176981 h 1494504"/>
              <a:gd name="connsiteX133" fmla="*/ 1524000 w 6430296"/>
              <a:gd name="connsiteY133" fmla="*/ 167149 h 1494504"/>
              <a:gd name="connsiteX134" fmla="*/ 1465006 w 6430296"/>
              <a:gd name="connsiteY134" fmla="*/ 157317 h 1494504"/>
              <a:gd name="connsiteX135" fmla="*/ 1415845 w 6430296"/>
              <a:gd name="connsiteY135" fmla="*/ 147484 h 1494504"/>
              <a:gd name="connsiteX136" fmla="*/ 1376516 w 6430296"/>
              <a:gd name="connsiteY136" fmla="*/ 127820 h 1494504"/>
              <a:gd name="connsiteX137" fmla="*/ 1288025 w 6430296"/>
              <a:gd name="connsiteY137" fmla="*/ 117987 h 1494504"/>
              <a:gd name="connsiteX138" fmla="*/ 1238864 w 6430296"/>
              <a:gd name="connsiteY138" fmla="*/ 108155 h 1494504"/>
              <a:gd name="connsiteX139" fmla="*/ 1150374 w 6430296"/>
              <a:gd name="connsiteY139" fmla="*/ 78658 h 1494504"/>
              <a:gd name="connsiteX140" fmla="*/ 1081548 w 6430296"/>
              <a:gd name="connsiteY140" fmla="*/ 58994 h 1494504"/>
              <a:gd name="connsiteX141" fmla="*/ 1032387 w 6430296"/>
              <a:gd name="connsiteY141" fmla="*/ 39329 h 1494504"/>
              <a:gd name="connsiteX142" fmla="*/ 766916 w 6430296"/>
              <a:gd name="connsiteY142" fmla="*/ 49162 h 1494504"/>
              <a:gd name="connsiteX143" fmla="*/ 688258 w 6430296"/>
              <a:gd name="connsiteY143" fmla="*/ 68826 h 1494504"/>
              <a:gd name="connsiteX144" fmla="*/ 599767 w 6430296"/>
              <a:gd name="connsiteY144" fmla="*/ 78658 h 1494504"/>
              <a:gd name="connsiteX145" fmla="*/ 589935 w 6430296"/>
              <a:gd name="connsiteY145" fmla="*/ 108155 h 1494504"/>
              <a:gd name="connsiteX146" fmla="*/ 511277 w 6430296"/>
              <a:gd name="connsiteY146" fmla="*/ 137652 h 1494504"/>
              <a:gd name="connsiteX147" fmla="*/ 481780 w 6430296"/>
              <a:gd name="connsiteY147" fmla="*/ 157317 h 1494504"/>
              <a:gd name="connsiteX148" fmla="*/ 471948 w 6430296"/>
              <a:gd name="connsiteY148" fmla="*/ 186813 h 1494504"/>
              <a:gd name="connsiteX149" fmla="*/ 412954 w 6430296"/>
              <a:gd name="connsiteY149" fmla="*/ 176981 h 1494504"/>
              <a:gd name="connsiteX150" fmla="*/ 353961 w 6430296"/>
              <a:gd name="connsiteY150" fmla="*/ 127820 h 1494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430296" h="1494504">
                <a:moveTo>
                  <a:pt x="560438" y="176981"/>
                </a:moveTo>
                <a:cubicBezTo>
                  <a:pt x="544051" y="180258"/>
                  <a:pt x="527131" y="181528"/>
                  <a:pt x="511277" y="186813"/>
                </a:cubicBezTo>
                <a:cubicBezTo>
                  <a:pt x="497372" y="191448"/>
                  <a:pt x="486573" y="205503"/>
                  <a:pt x="471948" y="206478"/>
                </a:cubicBezTo>
                <a:cubicBezTo>
                  <a:pt x="435828" y="208886"/>
                  <a:pt x="399845" y="199923"/>
                  <a:pt x="363793" y="196646"/>
                </a:cubicBezTo>
                <a:cubicBezTo>
                  <a:pt x="310973" y="179038"/>
                  <a:pt x="319428" y="177387"/>
                  <a:pt x="235974" y="196646"/>
                </a:cubicBezTo>
                <a:cubicBezTo>
                  <a:pt x="224460" y="199303"/>
                  <a:pt x="217046" y="211025"/>
                  <a:pt x="206477" y="216310"/>
                </a:cubicBezTo>
                <a:cubicBezTo>
                  <a:pt x="197207" y="220945"/>
                  <a:pt x="186812" y="222865"/>
                  <a:pt x="176980" y="226142"/>
                </a:cubicBezTo>
                <a:cubicBezTo>
                  <a:pt x="167148" y="232697"/>
                  <a:pt x="155840" y="237451"/>
                  <a:pt x="147484" y="245807"/>
                </a:cubicBezTo>
                <a:cubicBezTo>
                  <a:pt x="131514" y="261778"/>
                  <a:pt x="118437" y="296638"/>
                  <a:pt x="108154" y="314633"/>
                </a:cubicBezTo>
                <a:cubicBezTo>
                  <a:pt x="102291" y="324893"/>
                  <a:pt x="95045" y="334297"/>
                  <a:pt x="88490" y="344129"/>
                </a:cubicBezTo>
                <a:cubicBezTo>
                  <a:pt x="68027" y="425982"/>
                  <a:pt x="92944" y="345053"/>
                  <a:pt x="58993" y="412955"/>
                </a:cubicBezTo>
                <a:cubicBezTo>
                  <a:pt x="54358" y="422225"/>
                  <a:pt x="53244" y="432926"/>
                  <a:pt x="49161" y="442452"/>
                </a:cubicBezTo>
                <a:cubicBezTo>
                  <a:pt x="43387" y="455924"/>
                  <a:pt x="36051" y="468671"/>
                  <a:pt x="29496" y="481781"/>
                </a:cubicBezTo>
                <a:cubicBezTo>
                  <a:pt x="26219" y="501446"/>
                  <a:pt x="23989" y="521314"/>
                  <a:pt x="19664" y="540775"/>
                </a:cubicBezTo>
                <a:cubicBezTo>
                  <a:pt x="17416" y="550892"/>
                  <a:pt x="11864" y="560108"/>
                  <a:pt x="9832" y="570271"/>
                </a:cubicBezTo>
                <a:cubicBezTo>
                  <a:pt x="5287" y="592996"/>
                  <a:pt x="3277" y="616155"/>
                  <a:pt x="0" y="639097"/>
                </a:cubicBezTo>
                <a:cubicBezTo>
                  <a:pt x="3277" y="684981"/>
                  <a:pt x="2270" y="731374"/>
                  <a:pt x="9832" y="776749"/>
                </a:cubicBezTo>
                <a:cubicBezTo>
                  <a:pt x="12242" y="791207"/>
                  <a:pt x="24350" y="802354"/>
                  <a:pt x="29496" y="816078"/>
                </a:cubicBezTo>
                <a:cubicBezTo>
                  <a:pt x="34241" y="828731"/>
                  <a:pt x="34584" y="842754"/>
                  <a:pt x="39329" y="855407"/>
                </a:cubicBezTo>
                <a:cubicBezTo>
                  <a:pt x="44475" y="869131"/>
                  <a:pt x="53550" y="881127"/>
                  <a:pt x="58993" y="894736"/>
                </a:cubicBezTo>
                <a:cubicBezTo>
                  <a:pt x="66691" y="913982"/>
                  <a:pt x="69388" y="935189"/>
                  <a:pt x="78658" y="953729"/>
                </a:cubicBezTo>
                <a:cubicBezTo>
                  <a:pt x="127065" y="1050545"/>
                  <a:pt x="67771" y="929234"/>
                  <a:pt x="117987" y="1042220"/>
                </a:cubicBezTo>
                <a:cubicBezTo>
                  <a:pt x="123940" y="1055614"/>
                  <a:pt x="131698" y="1068155"/>
                  <a:pt x="137651" y="1081549"/>
                </a:cubicBezTo>
                <a:cubicBezTo>
                  <a:pt x="144819" y="1097677"/>
                  <a:pt x="147962" y="1115743"/>
                  <a:pt x="157316" y="1130710"/>
                </a:cubicBezTo>
                <a:cubicBezTo>
                  <a:pt x="164686" y="1142501"/>
                  <a:pt x="177911" y="1149525"/>
                  <a:pt x="186813" y="1160207"/>
                </a:cubicBezTo>
                <a:cubicBezTo>
                  <a:pt x="194378" y="1169285"/>
                  <a:pt x="198912" y="1180626"/>
                  <a:pt x="206477" y="1189704"/>
                </a:cubicBezTo>
                <a:cubicBezTo>
                  <a:pt x="222008" y="1208341"/>
                  <a:pt x="243375" y="1227817"/>
                  <a:pt x="265471" y="1238865"/>
                </a:cubicBezTo>
                <a:cubicBezTo>
                  <a:pt x="274741" y="1243500"/>
                  <a:pt x="285135" y="1245420"/>
                  <a:pt x="294967" y="1248697"/>
                </a:cubicBezTo>
                <a:cubicBezTo>
                  <a:pt x="304799" y="1258529"/>
                  <a:pt x="312391" y="1271295"/>
                  <a:pt x="324464" y="1278194"/>
                </a:cubicBezTo>
                <a:cubicBezTo>
                  <a:pt x="336197" y="1284898"/>
                  <a:pt x="351140" y="1283281"/>
                  <a:pt x="363793" y="1288026"/>
                </a:cubicBezTo>
                <a:cubicBezTo>
                  <a:pt x="377517" y="1293172"/>
                  <a:pt x="389398" y="1302545"/>
                  <a:pt x="403122" y="1307691"/>
                </a:cubicBezTo>
                <a:cubicBezTo>
                  <a:pt x="415775" y="1312436"/>
                  <a:pt x="429508" y="1313640"/>
                  <a:pt x="442451" y="1317523"/>
                </a:cubicBezTo>
                <a:cubicBezTo>
                  <a:pt x="462305" y="1323479"/>
                  <a:pt x="501445" y="1337187"/>
                  <a:pt x="501445" y="1337187"/>
                </a:cubicBezTo>
                <a:cubicBezTo>
                  <a:pt x="550606" y="1333910"/>
                  <a:pt x="599903" y="1332257"/>
                  <a:pt x="648929" y="1327355"/>
                </a:cubicBezTo>
                <a:cubicBezTo>
                  <a:pt x="718077" y="1320440"/>
                  <a:pt x="676430" y="1317074"/>
                  <a:pt x="737419" y="1307691"/>
                </a:cubicBezTo>
                <a:cubicBezTo>
                  <a:pt x="766752" y="1303178"/>
                  <a:pt x="796412" y="1301136"/>
                  <a:pt x="825909" y="1297858"/>
                </a:cubicBezTo>
                <a:cubicBezTo>
                  <a:pt x="891457" y="1301136"/>
                  <a:pt x="957150" y="1302241"/>
                  <a:pt x="1022554" y="1307691"/>
                </a:cubicBezTo>
                <a:cubicBezTo>
                  <a:pt x="1050147" y="1309990"/>
                  <a:pt x="1065776" y="1320954"/>
                  <a:pt x="1091380" y="1327355"/>
                </a:cubicBezTo>
                <a:cubicBezTo>
                  <a:pt x="1107593" y="1331408"/>
                  <a:pt x="1124419" y="1332790"/>
                  <a:pt x="1140542" y="1337187"/>
                </a:cubicBezTo>
                <a:cubicBezTo>
                  <a:pt x="1160540" y="1342641"/>
                  <a:pt x="1179015" y="1353921"/>
                  <a:pt x="1199535" y="1356852"/>
                </a:cubicBezTo>
                <a:cubicBezTo>
                  <a:pt x="1326852" y="1375040"/>
                  <a:pt x="1245222" y="1365398"/>
                  <a:pt x="1445342" y="1376517"/>
                </a:cubicBezTo>
                <a:cubicBezTo>
                  <a:pt x="1478116" y="1373239"/>
                  <a:pt x="1510759" y="1368146"/>
                  <a:pt x="1543664" y="1366684"/>
                </a:cubicBezTo>
                <a:cubicBezTo>
                  <a:pt x="1658307" y="1361589"/>
                  <a:pt x="1773270" y="1364162"/>
                  <a:pt x="1887793" y="1356852"/>
                </a:cubicBezTo>
                <a:cubicBezTo>
                  <a:pt x="1927584" y="1354312"/>
                  <a:pt x="1966152" y="1341590"/>
                  <a:pt x="2005780" y="1337187"/>
                </a:cubicBezTo>
                <a:cubicBezTo>
                  <a:pt x="2035277" y="1333910"/>
                  <a:pt x="2064891" y="1331552"/>
                  <a:pt x="2094271" y="1327355"/>
                </a:cubicBezTo>
                <a:cubicBezTo>
                  <a:pt x="2110815" y="1324992"/>
                  <a:pt x="2127118" y="1321148"/>
                  <a:pt x="2143432" y="1317523"/>
                </a:cubicBezTo>
                <a:cubicBezTo>
                  <a:pt x="2156623" y="1314592"/>
                  <a:pt x="2169405" y="1309746"/>
                  <a:pt x="2182761" y="1307691"/>
                </a:cubicBezTo>
                <a:cubicBezTo>
                  <a:pt x="2212094" y="1303178"/>
                  <a:pt x="2241754" y="1301136"/>
                  <a:pt x="2271251" y="1297858"/>
                </a:cubicBezTo>
                <a:cubicBezTo>
                  <a:pt x="2281083" y="1294581"/>
                  <a:pt x="2290384" y="1288026"/>
                  <a:pt x="2300748" y="1288026"/>
                </a:cubicBezTo>
                <a:cubicBezTo>
                  <a:pt x="2333686" y="1288026"/>
                  <a:pt x="2366516" y="1292849"/>
                  <a:pt x="2399071" y="1297858"/>
                </a:cubicBezTo>
                <a:cubicBezTo>
                  <a:pt x="2411881" y="1299829"/>
                  <a:pt x="2475875" y="1326737"/>
                  <a:pt x="2477729" y="1327355"/>
                </a:cubicBezTo>
                <a:cubicBezTo>
                  <a:pt x="2570726" y="1358353"/>
                  <a:pt x="2470789" y="1318608"/>
                  <a:pt x="2546554" y="1347020"/>
                </a:cubicBezTo>
                <a:cubicBezTo>
                  <a:pt x="2563080" y="1353217"/>
                  <a:pt x="2578458" y="1362986"/>
                  <a:pt x="2595716" y="1366684"/>
                </a:cubicBezTo>
                <a:cubicBezTo>
                  <a:pt x="2624735" y="1372902"/>
                  <a:pt x="2654661" y="1373703"/>
                  <a:pt x="2684206" y="1376517"/>
                </a:cubicBezTo>
                <a:cubicBezTo>
                  <a:pt x="2871691" y="1394373"/>
                  <a:pt x="2751159" y="1379778"/>
                  <a:pt x="2989006" y="1396181"/>
                </a:cubicBezTo>
                <a:cubicBezTo>
                  <a:pt x="3040745" y="1399749"/>
                  <a:pt x="3095041" y="1405589"/>
                  <a:pt x="3146322" y="1415846"/>
                </a:cubicBezTo>
                <a:cubicBezTo>
                  <a:pt x="3159573" y="1418496"/>
                  <a:pt x="3172212" y="1424263"/>
                  <a:pt x="3185651" y="1425678"/>
                </a:cubicBezTo>
                <a:cubicBezTo>
                  <a:pt x="3234651" y="1430836"/>
                  <a:pt x="3283974" y="1432233"/>
                  <a:pt x="3333135" y="1435510"/>
                </a:cubicBezTo>
                <a:cubicBezTo>
                  <a:pt x="3448441" y="1473944"/>
                  <a:pt x="3363837" y="1449566"/>
                  <a:pt x="3637935" y="1435510"/>
                </a:cubicBezTo>
                <a:cubicBezTo>
                  <a:pt x="3674088" y="1433656"/>
                  <a:pt x="3710038" y="1428955"/>
                  <a:pt x="3746090" y="1425678"/>
                </a:cubicBezTo>
                <a:cubicBezTo>
                  <a:pt x="3834580" y="1428955"/>
                  <a:pt x="3923374" y="1427493"/>
                  <a:pt x="4011561" y="1435510"/>
                </a:cubicBezTo>
                <a:cubicBezTo>
                  <a:pt x="4032204" y="1437387"/>
                  <a:pt x="4050141" y="1451573"/>
                  <a:pt x="4070554" y="1455175"/>
                </a:cubicBezTo>
                <a:cubicBezTo>
                  <a:pt x="4106203" y="1461466"/>
                  <a:pt x="4142657" y="1461730"/>
                  <a:pt x="4178709" y="1465007"/>
                </a:cubicBezTo>
                <a:cubicBezTo>
                  <a:pt x="4309330" y="1491130"/>
                  <a:pt x="4243775" y="1481345"/>
                  <a:pt x="4375354" y="1494504"/>
                </a:cubicBezTo>
                <a:cubicBezTo>
                  <a:pt x="4434348" y="1491226"/>
                  <a:pt x="4493575" y="1490856"/>
                  <a:pt x="4552335" y="1484671"/>
                </a:cubicBezTo>
                <a:cubicBezTo>
                  <a:pt x="4797533" y="1458861"/>
                  <a:pt x="4675765" y="1465830"/>
                  <a:pt x="4837471" y="1435510"/>
                </a:cubicBezTo>
                <a:cubicBezTo>
                  <a:pt x="4860249" y="1431239"/>
                  <a:pt x="4883571" y="1430223"/>
                  <a:pt x="4906296" y="1425678"/>
                </a:cubicBezTo>
                <a:cubicBezTo>
                  <a:pt x="4932797" y="1420378"/>
                  <a:pt x="4958391" y="1410994"/>
                  <a:pt x="4984954" y="1406013"/>
                </a:cubicBezTo>
                <a:cubicBezTo>
                  <a:pt x="5010925" y="1401143"/>
                  <a:pt x="5037421" y="1399673"/>
                  <a:pt x="5063613" y="1396181"/>
                </a:cubicBezTo>
                <a:lnTo>
                  <a:pt x="5132438" y="1386349"/>
                </a:lnTo>
                <a:cubicBezTo>
                  <a:pt x="5171822" y="1380130"/>
                  <a:pt x="5210797" y="1371087"/>
                  <a:pt x="5250425" y="1366684"/>
                </a:cubicBezTo>
                <a:cubicBezTo>
                  <a:pt x="5279922" y="1363407"/>
                  <a:pt x="5309536" y="1361049"/>
                  <a:pt x="5338916" y="1356852"/>
                </a:cubicBezTo>
                <a:cubicBezTo>
                  <a:pt x="5355460" y="1354489"/>
                  <a:pt x="5371763" y="1350645"/>
                  <a:pt x="5388077" y="1347020"/>
                </a:cubicBezTo>
                <a:cubicBezTo>
                  <a:pt x="5401268" y="1344088"/>
                  <a:pt x="5414050" y="1339242"/>
                  <a:pt x="5427406" y="1337187"/>
                </a:cubicBezTo>
                <a:cubicBezTo>
                  <a:pt x="5456739" y="1332674"/>
                  <a:pt x="5486399" y="1330632"/>
                  <a:pt x="5515896" y="1327355"/>
                </a:cubicBezTo>
                <a:cubicBezTo>
                  <a:pt x="5595645" y="1287481"/>
                  <a:pt x="5511809" y="1325087"/>
                  <a:pt x="5604387" y="1297858"/>
                </a:cubicBezTo>
                <a:cubicBezTo>
                  <a:pt x="5644159" y="1286160"/>
                  <a:pt x="5683045" y="1271639"/>
                  <a:pt x="5722374" y="1258529"/>
                </a:cubicBezTo>
                <a:cubicBezTo>
                  <a:pt x="5742038" y="1251974"/>
                  <a:pt x="5761437" y="1244560"/>
                  <a:pt x="5781367" y="1238865"/>
                </a:cubicBezTo>
                <a:cubicBezTo>
                  <a:pt x="5804309" y="1232310"/>
                  <a:pt x="5827896" y="1227694"/>
                  <a:pt x="5850193" y="1219200"/>
                </a:cubicBezTo>
                <a:cubicBezTo>
                  <a:pt x="5850213" y="1219192"/>
                  <a:pt x="6022248" y="1145463"/>
                  <a:pt x="6056671" y="1130710"/>
                </a:cubicBezTo>
                <a:cubicBezTo>
                  <a:pt x="6079613" y="1120878"/>
                  <a:pt x="6103171" y="1112375"/>
                  <a:pt x="6125496" y="1101213"/>
                </a:cubicBezTo>
                <a:cubicBezTo>
                  <a:pt x="6138606" y="1094658"/>
                  <a:pt x="6151431" y="1087502"/>
                  <a:pt x="6164825" y="1081549"/>
                </a:cubicBezTo>
                <a:cubicBezTo>
                  <a:pt x="6180954" y="1074381"/>
                  <a:pt x="6198201" y="1069777"/>
                  <a:pt x="6213987" y="1061884"/>
                </a:cubicBezTo>
                <a:cubicBezTo>
                  <a:pt x="6266008" y="1035874"/>
                  <a:pt x="6222239" y="1048968"/>
                  <a:pt x="6272980" y="1012723"/>
                </a:cubicBezTo>
                <a:cubicBezTo>
                  <a:pt x="6363578" y="948008"/>
                  <a:pt x="6265105" y="1040260"/>
                  <a:pt x="6341806" y="963562"/>
                </a:cubicBezTo>
                <a:cubicBezTo>
                  <a:pt x="6345083" y="950452"/>
                  <a:pt x="6347926" y="937226"/>
                  <a:pt x="6351638" y="924233"/>
                </a:cubicBezTo>
                <a:cubicBezTo>
                  <a:pt x="6354485" y="914268"/>
                  <a:pt x="6358957" y="904791"/>
                  <a:pt x="6361471" y="894736"/>
                </a:cubicBezTo>
                <a:cubicBezTo>
                  <a:pt x="6372259" y="851583"/>
                  <a:pt x="6369874" y="828765"/>
                  <a:pt x="6390967" y="786581"/>
                </a:cubicBezTo>
                <a:cubicBezTo>
                  <a:pt x="6397522" y="773471"/>
                  <a:pt x="6404858" y="760724"/>
                  <a:pt x="6410632" y="747252"/>
                </a:cubicBezTo>
                <a:cubicBezTo>
                  <a:pt x="6419094" y="727506"/>
                  <a:pt x="6425307" y="698381"/>
                  <a:pt x="6430296" y="678426"/>
                </a:cubicBezTo>
                <a:cubicBezTo>
                  <a:pt x="6423741" y="642374"/>
                  <a:pt x="6418310" y="606100"/>
                  <a:pt x="6410632" y="570271"/>
                </a:cubicBezTo>
                <a:cubicBezTo>
                  <a:pt x="6408461" y="560137"/>
                  <a:pt x="6406549" y="549398"/>
                  <a:pt x="6400800" y="540775"/>
                </a:cubicBezTo>
                <a:cubicBezTo>
                  <a:pt x="6393087" y="529205"/>
                  <a:pt x="6379646" y="522402"/>
                  <a:pt x="6371303" y="511278"/>
                </a:cubicBezTo>
                <a:cubicBezTo>
                  <a:pt x="6359837" y="495990"/>
                  <a:pt x="6354243" y="476627"/>
                  <a:pt x="6341806" y="462117"/>
                </a:cubicBezTo>
                <a:cubicBezTo>
                  <a:pt x="6334116" y="453145"/>
                  <a:pt x="6320665" y="450808"/>
                  <a:pt x="6312309" y="442452"/>
                </a:cubicBezTo>
                <a:cubicBezTo>
                  <a:pt x="6259190" y="389333"/>
                  <a:pt x="6291201" y="403559"/>
                  <a:pt x="6243484" y="363794"/>
                </a:cubicBezTo>
                <a:cubicBezTo>
                  <a:pt x="6207284" y="333626"/>
                  <a:pt x="6223514" y="352035"/>
                  <a:pt x="6184490" y="334297"/>
                </a:cubicBezTo>
                <a:cubicBezTo>
                  <a:pt x="6157803" y="322167"/>
                  <a:pt x="6132051" y="308078"/>
                  <a:pt x="6105832" y="294968"/>
                </a:cubicBezTo>
                <a:cubicBezTo>
                  <a:pt x="6017155" y="250630"/>
                  <a:pt x="6127143" y="302070"/>
                  <a:pt x="5987845" y="255639"/>
                </a:cubicBezTo>
                <a:lnTo>
                  <a:pt x="5899354" y="226142"/>
                </a:lnTo>
                <a:cubicBezTo>
                  <a:pt x="5889522" y="222865"/>
                  <a:pt x="5880179" y="217248"/>
                  <a:pt x="5869858" y="216310"/>
                </a:cubicBezTo>
                <a:lnTo>
                  <a:pt x="5761703" y="206478"/>
                </a:lnTo>
                <a:cubicBezTo>
                  <a:pt x="5665269" y="174333"/>
                  <a:pt x="5723366" y="188534"/>
                  <a:pt x="5584722" y="176981"/>
                </a:cubicBezTo>
                <a:cubicBezTo>
                  <a:pt x="5571612" y="173704"/>
                  <a:pt x="5558386" y="170861"/>
                  <a:pt x="5545393" y="167149"/>
                </a:cubicBezTo>
                <a:cubicBezTo>
                  <a:pt x="5535428" y="164302"/>
                  <a:pt x="5526013" y="159565"/>
                  <a:pt x="5515896" y="157317"/>
                </a:cubicBezTo>
                <a:cubicBezTo>
                  <a:pt x="5496435" y="152992"/>
                  <a:pt x="5476567" y="150762"/>
                  <a:pt x="5456903" y="147484"/>
                </a:cubicBezTo>
                <a:lnTo>
                  <a:pt x="4876800" y="157317"/>
                </a:lnTo>
                <a:cubicBezTo>
                  <a:pt x="4687748" y="162719"/>
                  <a:pt x="4844406" y="176619"/>
                  <a:pt x="4689987" y="157317"/>
                </a:cubicBezTo>
                <a:cubicBezTo>
                  <a:pt x="4615845" y="132601"/>
                  <a:pt x="4707234" y="165941"/>
                  <a:pt x="4630993" y="127820"/>
                </a:cubicBezTo>
                <a:cubicBezTo>
                  <a:pt x="4621723" y="123185"/>
                  <a:pt x="4610766" y="122622"/>
                  <a:pt x="4601496" y="117987"/>
                </a:cubicBezTo>
                <a:cubicBezTo>
                  <a:pt x="4590927" y="112702"/>
                  <a:pt x="4583064" y="102472"/>
                  <a:pt x="4572000" y="98323"/>
                </a:cubicBezTo>
                <a:cubicBezTo>
                  <a:pt x="4556352" y="92455"/>
                  <a:pt x="4539225" y="91768"/>
                  <a:pt x="4522838" y="88491"/>
                </a:cubicBezTo>
                <a:cubicBezTo>
                  <a:pt x="4509728" y="81936"/>
                  <a:pt x="4497233" y="73972"/>
                  <a:pt x="4483509" y="68826"/>
                </a:cubicBezTo>
                <a:cubicBezTo>
                  <a:pt x="4470856" y="64081"/>
                  <a:pt x="4456600" y="64317"/>
                  <a:pt x="4444180" y="58994"/>
                </a:cubicBezTo>
                <a:cubicBezTo>
                  <a:pt x="4433319" y="54339"/>
                  <a:pt x="4425545" y="43984"/>
                  <a:pt x="4414684" y="39329"/>
                </a:cubicBezTo>
                <a:cubicBezTo>
                  <a:pt x="4387005" y="27467"/>
                  <a:pt x="4315857" y="22613"/>
                  <a:pt x="4296696" y="19665"/>
                </a:cubicBezTo>
                <a:cubicBezTo>
                  <a:pt x="4280179" y="17124"/>
                  <a:pt x="4264117" y="11906"/>
                  <a:pt x="4247535" y="9833"/>
                </a:cubicBezTo>
                <a:cubicBezTo>
                  <a:pt x="4211614" y="5343"/>
                  <a:pt x="4175432" y="3278"/>
                  <a:pt x="4139380" y="0"/>
                </a:cubicBezTo>
                <a:cubicBezTo>
                  <a:pt x="4013310" y="6636"/>
                  <a:pt x="3951323" y="7991"/>
                  <a:pt x="3834580" y="19665"/>
                </a:cubicBezTo>
                <a:cubicBezTo>
                  <a:pt x="3509433" y="52179"/>
                  <a:pt x="3792875" y="28922"/>
                  <a:pt x="3529780" y="49162"/>
                </a:cubicBezTo>
                <a:cubicBezTo>
                  <a:pt x="3448230" y="76345"/>
                  <a:pt x="3535879" y="49887"/>
                  <a:pt x="3352800" y="68826"/>
                </a:cubicBezTo>
                <a:cubicBezTo>
                  <a:pt x="3306696" y="73595"/>
                  <a:pt x="3260812" y="80549"/>
                  <a:pt x="3215148" y="88491"/>
                </a:cubicBezTo>
                <a:cubicBezTo>
                  <a:pt x="3130912" y="103141"/>
                  <a:pt x="3128569" y="110555"/>
                  <a:pt x="3048000" y="127820"/>
                </a:cubicBezTo>
                <a:cubicBezTo>
                  <a:pt x="3012200" y="135492"/>
                  <a:pt x="2943501" y="143800"/>
                  <a:pt x="2910348" y="147484"/>
                </a:cubicBezTo>
                <a:cubicBezTo>
                  <a:pt x="2877612" y="151121"/>
                  <a:pt x="2844866" y="154791"/>
                  <a:pt x="2812025" y="157317"/>
                </a:cubicBezTo>
                <a:cubicBezTo>
                  <a:pt x="2719572" y="164429"/>
                  <a:pt x="2660962" y="162829"/>
                  <a:pt x="2576051" y="176981"/>
                </a:cubicBezTo>
                <a:cubicBezTo>
                  <a:pt x="2543083" y="182476"/>
                  <a:pt x="2509437" y="186077"/>
                  <a:pt x="2477729" y="196646"/>
                </a:cubicBezTo>
                <a:cubicBezTo>
                  <a:pt x="2434927" y="210913"/>
                  <a:pt x="2405419" y="224156"/>
                  <a:pt x="2359742" y="226142"/>
                </a:cubicBezTo>
                <a:cubicBezTo>
                  <a:pt x="2228728" y="231838"/>
                  <a:pt x="2097548" y="232697"/>
                  <a:pt x="1966451" y="235975"/>
                </a:cubicBezTo>
                <a:cubicBezTo>
                  <a:pt x="1884516" y="232697"/>
                  <a:pt x="1802437" y="231984"/>
                  <a:pt x="1720645" y="226142"/>
                </a:cubicBezTo>
                <a:cubicBezTo>
                  <a:pt x="1710307" y="225404"/>
                  <a:pt x="1701203" y="218824"/>
                  <a:pt x="1691148" y="216310"/>
                </a:cubicBezTo>
                <a:cubicBezTo>
                  <a:pt x="1674935" y="212257"/>
                  <a:pt x="1658374" y="209755"/>
                  <a:pt x="1641987" y="206478"/>
                </a:cubicBezTo>
                <a:cubicBezTo>
                  <a:pt x="1590668" y="172265"/>
                  <a:pt x="1632977" y="194643"/>
                  <a:pt x="1553496" y="176981"/>
                </a:cubicBezTo>
                <a:cubicBezTo>
                  <a:pt x="1543379" y="174733"/>
                  <a:pt x="1534117" y="169397"/>
                  <a:pt x="1524000" y="167149"/>
                </a:cubicBezTo>
                <a:cubicBezTo>
                  <a:pt x="1504539" y="162824"/>
                  <a:pt x="1484620" y="160883"/>
                  <a:pt x="1465006" y="157317"/>
                </a:cubicBezTo>
                <a:cubicBezTo>
                  <a:pt x="1448564" y="154327"/>
                  <a:pt x="1432232" y="150762"/>
                  <a:pt x="1415845" y="147484"/>
                </a:cubicBezTo>
                <a:cubicBezTo>
                  <a:pt x="1402735" y="140929"/>
                  <a:pt x="1390798" y="131116"/>
                  <a:pt x="1376516" y="127820"/>
                </a:cubicBezTo>
                <a:cubicBezTo>
                  <a:pt x="1347597" y="121146"/>
                  <a:pt x="1317405" y="122184"/>
                  <a:pt x="1288025" y="117987"/>
                </a:cubicBezTo>
                <a:cubicBezTo>
                  <a:pt x="1271481" y="115624"/>
                  <a:pt x="1255178" y="111780"/>
                  <a:pt x="1238864" y="108155"/>
                </a:cubicBezTo>
                <a:cubicBezTo>
                  <a:pt x="1184942" y="96173"/>
                  <a:pt x="1208778" y="100560"/>
                  <a:pt x="1150374" y="78658"/>
                </a:cubicBezTo>
                <a:cubicBezTo>
                  <a:pt x="1074627" y="50253"/>
                  <a:pt x="1174519" y="89985"/>
                  <a:pt x="1081548" y="58994"/>
                </a:cubicBezTo>
                <a:cubicBezTo>
                  <a:pt x="1064804" y="53413"/>
                  <a:pt x="1048774" y="45884"/>
                  <a:pt x="1032387" y="39329"/>
                </a:cubicBezTo>
                <a:cubicBezTo>
                  <a:pt x="943897" y="42607"/>
                  <a:pt x="855144" y="41600"/>
                  <a:pt x="766916" y="49162"/>
                </a:cubicBezTo>
                <a:cubicBezTo>
                  <a:pt x="739989" y="51470"/>
                  <a:pt x="715119" y="65842"/>
                  <a:pt x="688258" y="68826"/>
                </a:cubicBezTo>
                <a:lnTo>
                  <a:pt x="599767" y="78658"/>
                </a:lnTo>
                <a:cubicBezTo>
                  <a:pt x="596490" y="88490"/>
                  <a:pt x="596409" y="100062"/>
                  <a:pt x="589935" y="108155"/>
                </a:cubicBezTo>
                <a:cubicBezTo>
                  <a:pt x="570645" y="132268"/>
                  <a:pt x="537927" y="132322"/>
                  <a:pt x="511277" y="137652"/>
                </a:cubicBezTo>
                <a:cubicBezTo>
                  <a:pt x="501445" y="144207"/>
                  <a:pt x="489162" y="148089"/>
                  <a:pt x="481780" y="157317"/>
                </a:cubicBezTo>
                <a:cubicBezTo>
                  <a:pt x="475306" y="165410"/>
                  <a:pt x="481913" y="183966"/>
                  <a:pt x="471948" y="186813"/>
                </a:cubicBezTo>
                <a:cubicBezTo>
                  <a:pt x="452779" y="192290"/>
                  <a:pt x="432619" y="180258"/>
                  <a:pt x="412954" y="176981"/>
                </a:cubicBezTo>
                <a:cubicBezTo>
                  <a:pt x="351234" y="135834"/>
                  <a:pt x="353961" y="161286"/>
                  <a:pt x="353961" y="127820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55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B3AA1-E283-415D-AD41-9FF812E8FCD9}" type="slidenum">
              <a:rPr lang="en-US" smtClean="0"/>
              <a:t>31</a:t>
            </a:fld>
            <a:endParaRPr lang="en-US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76" y="777211"/>
            <a:ext cx="8574822" cy="548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reeform 6"/>
          <p:cNvSpPr/>
          <p:nvPr/>
        </p:nvSpPr>
        <p:spPr>
          <a:xfrm>
            <a:off x="924232" y="4021394"/>
            <a:ext cx="5830634" cy="2094271"/>
          </a:xfrm>
          <a:custGeom>
            <a:avLst/>
            <a:gdLst>
              <a:gd name="connsiteX0" fmla="*/ 2330245 w 5830634"/>
              <a:gd name="connsiteY0" fmla="*/ 68825 h 2094271"/>
              <a:gd name="connsiteX1" fmla="*/ 2743200 w 5830634"/>
              <a:gd name="connsiteY1" fmla="*/ 88490 h 2094271"/>
              <a:gd name="connsiteX2" fmla="*/ 2802194 w 5830634"/>
              <a:gd name="connsiteY2" fmla="*/ 98322 h 2094271"/>
              <a:gd name="connsiteX3" fmla="*/ 2969342 w 5830634"/>
              <a:gd name="connsiteY3" fmla="*/ 108154 h 2094271"/>
              <a:gd name="connsiteX4" fmla="*/ 3657600 w 5830634"/>
              <a:gd name="connsiteY4" fmla="*/ 117987 h 2094271"/>
              <a:gd name="connsiteX5" fmla="*/ 3883742 w 5830634"/>
              <a:gd name="connsiteY5" fmla="*/ 137651 h 2094271"/>
              <a:gd name="connsiteX6" fmla="*/ 4001729 w 5830634"/>
              <a:gd name="connsiteY6" fmla="*/ 157316 h 2094271"/>
              <a:gd name="connsiteX7" fmla="*/ 4100052 w 5830634"/>
              <a:gd name="connsiteY7" fmla="*/ 167148 h 2094271"/>
              <a:gd name="connsiteX8" fmla="*/ 4198374 w 5830634"/>
              <a:gd name="connsiteY8" fmla="*/ 186812 h 2094271"/>
              <a:gd name="connsiteX9" fmla="*/ 4404852 w 5830634"/>
              <a:gd name="connsiteY9" fmla="*/ 206477 h 2094271"/>
              <a:gd name="connsiteX10" fmla="*/ 4837471 w 5830634"/>
              <a:gd name="connsiteY10" fmla="*/ 196645 h 2094271"/>
              <a:gd name="connsiteX11" fmla="*/ 4876800 w 5830634"/>
              <a:gd name="connsiteY11" fmla="*/ 186812 h 2094271"/>
              <a:gd name="connsiteX12" fmla="*/ 5132439 w 5830634"/>
              <a:gd name="connsiteY12" fmla="*/ 196645 h 2094271"/>
              <a:gd name="connsiteX13" fmla="*/ 5279923 w 5830634"/>
              <a:gd name="connsiteY13" fmla="*/ 226141 h 2094271"/>
              <a:gd name="connsiteX14" fmla="*/ 5397910 w 5830634"/>
              <a:gd name="connsiteY14" fmla="*/ 255638 h 2094271"/>
              <a:gd name="connsiteX15" fmla="*/ 5496233 w 5830634"/>
              <a:gd name="connsiteY15" fmla="*/ 304800 h 2094271"/>
              <a:gd name="connsiteX16" fmla="*/ 5574891 w 5830634"/>
              <a:gd name="connsiteY16" fmla="*/ 393290 h 2094271"/>
              <a:gd name="connsiteX17" fmla="*/ 5574891 w 5830634"/>
              <a:gd name="connsiteY17" fmla="*/ 393290 h 2094271"/>
              <a:gd name="connsiteX18" fmla="*/ 5614220 w 5830634"/>
              <a:gd name="connsiteY18" fmla="*/ 442451 h 2094271"/>
              <a:gd name="connsiteX19" fmla="*/ 5633884 w 5830634"/>
              <a:gd name="connsiteY19" fmla="*/ 471948 h 2094271"/>
              <a:gd name="connsiteX20" fmla="*/ 5663381 w 5830634"/>
              <a:gd name="connsiteY20" fmla="*/ 501445 h 2094271"/>
              <a:gd name="connsiteX21" fmla="*/ 5722374 w 5830634"/>
              <a:gd name="connsiteY21" fmla="*/ 599767 h 2094271"/>
              <a:gd name="connsiteX22" fmla="*/ 5761703 w 5830634"/>
              <a:gd name="connsiteY22" fmla="*/ 658761 h 2094271"/>
              <a:gd name="connsiteX23" fmla="*/ 5810865 w 5830634"/>
              <a:gd name="connsiteY23" fmla="*/ 727587 h 2094271"/>
              <a:gd name="connsiteX24" fmla="*/ 5820697 w 5830634"/>
              <a:gd name="connsiteY24" fmla="*/ 776748 h 2094271"/>
              <a:gd name="connsiteX25" fmla="*/ 5830529 w 5830634"/>
              <a:gd name="connsiteY25" fmla="*/ 806245 h 2094271"/>
              <a:gd name="connsiteX26" fmla="*/ 5781368 w 5830634"/>
              <a:gd name="connsiteY26" fmla="*/ 914400 h 2094271"/>
              <a:gd name="connsiteX27" fmla="*/ 5751871 w 5830634"/>
              <a:gd name="connsiteY27" fmla="*/ 953729 h 2094271"/>
              <a:gd name="connsiteX28" fmla="*/ 5692878 w 5830634"/>
              <a:gd name="connsiteY28" fmla="*/ 1052051 h 2094271"/>
              <a:gd name="connsiteX29" fmla="*/ 5643716 w 5830634"/>
              <a:gd name="connsiteY29" fmla="*/ 1140541 h 2094271"/>
              <a:gd name="connsiteX30" fmla="*/ 5604387 w 5830634"/>
              <a:gd name="connsiteY30" fmla="*/ 1229032 h 2094271"/>
              <a:gd name="connsiteX31" fmla="*/ 5535562 w 5830634"/>
              <a:gd name="connsiteY31" fmla="*/ 1337187 h 2094271"/>
              <a:gd name="connsiteX32" fmla="*/ 5515897 w 5830634"/>
              <a:gd name="connsiteY32" fmla="*/ 1366683 h 2094271"/>
              <a:gd name="connsiteX33" fmla="*/ 5486400 w 5830634"/>
              <a:gd name="connsiteY33" fmla="*/ 1396180 h 2094271"/>
              <a:gd name="connsiteX34" fmla="*/ 5466736 w 5830634"/>
              <a:gd name="connsiteY34" fmla="*/ 1425677 h 2094271"/>
              <a:gd name="connsiteX35" fmla="*/ 5437239 w 5830634"/>
              <a:gd name="connsiteY35" fmla="*/ 1445341 h 2094271"/>
              <a:gd name="connsiteX36" fmla="*/ 5397910 w 5830634"/>
              <a:gd name="connsiteY36" fmla="*/ 1474838 h 2094271"/>
              <a:gd name="connsiteX37" fmla="*/ 5309420 w 5830634"/>
              <a:gd name="connsiteY37" fmla="*/ 1514167 h 2094271"/>
              <a:gd name="connsiteX38" fmla="*/ 5270091 w 5830634"/>
              <a:gd name="connsiteY38" fmla="*/ 1543664 h 2094271"/>
              <a:gd name="connsiteX39" fmla="*/ 5220929 w 5830634"/>
              <a:gd name="connsiteY39" fmla="*/ 1573161 h 2094271"/>
              <a:gd name="connsiteX40" fmla="*/ 5161936 w 5830634"/>
              <a:gd name="connsiteY40" fmla="*/ 1632154 h 2094271"/>
              <a:gd name="connsiteX41" fmla="*/ 5132439 w 5830634"/>
              <a:gd name="connsiteY41" fmla="*/ 1661651 h 2094271"/>
              <a:gd name="connsiteX42" fmla="*/ 5093110 w 5830634"/>
              <a:gd name="connsiteY42" fmla="*/ 1720645 h 2094271"/>
              <a:gd name="connsiteX43" fmla="*/ 5073445 w 5830634"/>
              <a:gd name="connsiteY43" fmla="*/ 1750141 h 2094271"/>
              <a:gd name="connsiteX44" fmla="*/ 5043949 w 5830634"/>
              <a:gd name="connsiteY44" fmla="*/ 1769806 h 2094271"/>
              <a:gd name="connsiteX45" fmla="*/ 5004620 w 5830634"/>
              <a:gd name="connsiteY45" fmla="*/ 1799303 h 2094271"/>
              <a:gd name="connsiteX46" fmla="*/ 4955458 w 5830634"/>
              <a:gd name="connsiteY46" fmla="*/ 1809135 h 2094271"/>
              <a:gd name="connsiteX47" fmla="*/ 4906297 w 5830634"/>
              <a:gd name="connsiteY47" fmla="*/ 1828800 h 2094271"/>
              <a:gd name="connsiteX48" fmla="*/ 4650658 w 5830634"/>
              <a:gd name="connsiteY48" fmla="*/ 1848464 h 2094271"/>
              <a:gd name="connsiteX49" fmla="*/ 4375355 w 5830634"/>
              <a:gd name="connsiteY49" fmla="*/ 1897625 h 2094271"/>
              <a:gd name="connsiteX50" fmla="*/ 3834581 w 5830634"/>
              <a:gd name="connsiteY50" fmla="*/ 1976283 h 2094271"/>
              <a:gd name="connsiteX51" fmla="*/ 3598607 w 5830634"/>
              <a:gd name="connsiteY51" fmla="*/ 1995948 h 2094271"/>
              <a:gd name="connsiteX52" fmla="*/ 3490452 w 5830634"/>
              <a:gd name="connsiteY52" fmla="*/ 2015612 h 2094271"/>
              <a:gd name="connsiteX53" fmla="*/ 3362633 w 5830634"/>
              <a:gd name="connsiteY53" fmla="*/ 2035277 h 2094271"/>
              <a:gd name="connsiteX54" fmla="*/ 3333136 w 5830634"/>
              <a:gd name="connsiteY54" fmla="*/ 2054941 h 2094271"/>
              <a:gd name="connsiteX55" fmla="*/ 3303639 w 5830634"/>
              <a:gd name="connsiteY55" fmla="*/ 2064774 h 2094271"/>
              <a:gd name="connsiteX56" fmla="*/ 2841523 w 5830634"/>
              <a:gd name="connsiteY56" fmla="*/ 2054941 h 2094271"/>
              <a:gd name="connsiteX57" fmla="*/ 2703871 w 5830634"/>
              <a:gd name="connsiteY57" fmla="*/ 2025445 h 2094271"/>
              <a:gd name="connsiteX58" fmla="*/ 2546555 w 5830634"/>
              <a:gd name="connsiteY58" fmla="*/ 2035277 h 2094271"/>
              <a:gd name="connsiteX59" fmla="*/ 2477729 w 5830634"/>
              <a:gd name="connsiteY59" fmla="*/ 2045109 h 2094271"/>
              <a:gd name="connsiteX60" fmla="*/ 2310581 w 5830634"/>
              <a:gd name="connsiteY60" fmla="*/ 2054941 h 2094271"/>
              <a:gd name="connsiteX61" fmla="*/ 2241755 w 5830634"/>
              <a:gd name="connsiteY61" fmla="*/ 2064774 h 2094271"/>
              <a:gd name="connsiteX62" fmla="*/ 1838633 w 5830634"/>
              <a:gd name="connsiteY62" fmla="*/ 2045109 h 2094271"/>
              <a:gd name="connsiteX63" fmla="*/ 1700981 w 5830634"/>
              <a:gd name="connsiteY63" fmla="*/ 2054941 h 2094271"/>
              <a:gd name="connsiteX64" fmla="*/ 1651820 w 5830634"/>
              <a:gd name="connsiteY64" fmla="*/ 2064774 h 2094271"/>
              <a:gd name="connsiteX65" fmla="*/ 1494503 w 5830634"/>
              <a:gd name="connsiteY65" fmla="*/ 2054941 h 2094271"/>
              <a:gd name="connsiteX66" fmla="*/ 1297858 w 5830634"/>
              <a:gd name="connsiteY66" fmla="*/ 2054941 h 2094271"/>
              <a:gd name="connsiteX67" fmla="*/ 1238865 w 5830634"/>
              <a:gd name="connsiteY67" fmla="*/ 2074606 h 2094271"/>
              <a:gd name="connsiteX68" fmla="*/ 1209368 w 5830634"/>
              <a:gd name="connsiteY68" fmla="*/ 2084438 h 2094271"/>
              <a:gd name="connsiteX69" fmla="*/ 1179871 w 5830634"/>
              <a:gd name="connsiteY69" fmla="*/ 2094271 h 2094271"/>
              <a:gd name="connsiteX70" fmla="*/ 1150374 w 5830634"/>
              <a:gd name="connsiteY70" fmla="*/ 2084438 h 2094271"/>
              <a:gd name="connsiteX71" fmla="*/ 1111045 w 5830634"/>
              <a:gd name="connsiteY71" fmla="*/ 2074606 h 2094271"/>
              <a:gd name="connsiteX72" fmla="*/ 1061884 w 5830634"/>
              <a:gd name="connsiteY72" fmla="*/ 2054941 h 2094271"/>
              <a:gd name="connsiteX73" fmla="*/ 1002891 w 5830634"/>
              <a:gd name="connsiteY73" fmla="*/ 2045109 h 2094271"/>
              <a:gd name="connsiteX74" fmla="*/ 953729 w 5830634"/>
              <a:gd name="connsiteY74" fmla="*/ 2035277 h 2094271"/>
              <a:gd name="connsiteX75" fmla="*/ 875071 w 5830634"/>
              <a:gd name="connsiteY75" fmla="*/ 2005780 h 2094271"/>
              <a:gd name="connsiteX76" fmla="*/ 786581 w 5830634"/>
              <a:gd name="connsiteY76" fmla="*/ 1936954 h 2094271"/>
              <a:gd name="connsiteX77" fmla="*/ 737420 w 5830634"/>
              <a:gd name="connsiteY77" fmla="*/ 1897625 h 2094271"/>
              <a:gd name="connsiteX78" fmla="*/ 658762 w 5830634"/>
              <a:gd name="connsiteY78" fmla="*/ 1838632 h 2094271"/>
              <a:gd name="connsiteX79" fmla="*/ 639097 w 5830634"/>
              <a:gd name="connsiteY79" fmla="*/ 1809135 h 2094271"/>
              <a:gd name="connsiteX80" fmla="*/ 609600 w 5830634"/>
              <a:gd name="connsiteY80" fmla="*/ 1789471 h 2094271"/>
              <a:gd name="connsiteX81" fmla="*/ 530942 w 5830634"/>
              <a:gd name="connsiteY81" fmla="*/ 1730477 h 2094271"/>
              <a:gd name="connsiteX82" fmla="*/ 442452 w 5830634"/>
              <a:gd name="connsiteY82" fmla="*/ 1641987 h 2094271"/>
              <a:gd name="connsiteX83" fmla="*/ 412955 w 5830634"/>
              <a:gd name="connsiteY83" fmla="*/ 1612490 h 2094271"/>
              <a:gd name="connsiteX84" fmla="*/ 383458 w 5830634"/>
              <a:gd name="connsiteY84" fmla="*/ 1573161 h 2094271"/>
              <a:gd name="connsiteX85" fmla="*/ 353962 w 5830634"/>
              <a:gd name="connsiteY85" fmla="*/ 1543664 h 2094271"/>
              <a:gd name="connsiteX86" fmla="*/ 324465 w 5830634"/>
              <a:gd name="connsiteY86" fmla="*/ 1494503 h 2094271"/>
              <a:gd name="connsiteX87" fmla="*/ 206478 w 5830634"/>
              <a:gd name="connsiteY87" fmla="*/ 1317522 h 2094271"/>
              <a:gd name="connsiteX88" fmla="*/ 176981 w 5830634"/>
              <a:gd name="connsiteY88" fmla="*/ 1268361 h 2094271"/>
              <a:gd name="connsiteX89" fmla="*/ 147484 w 5830634"/>
              <a:gd name="connsiteY89" fmla="*/ 1219200 h 2094271"/>
              <a:gd name="connsiteX90" fmla="*/ 88491 w 5830634"/>
              <a:gd name="connsiteY90" fmla="*/ 1071716 h 2094271"/>
              <a:gd name="connsiteX91" fmla="*/ 58994 w 5830634"/>
              <a:gd name="connsiteY91" fmla="*/ 1052051 h 2094271"/>
              <a:gd name="connsiteX92" fmla="*/ 39329 w 5830634"/>
              <a:gd name="connsiteY92" fmla="*/ 1022554 h 2094271"/>
              <a:gd name="connsiteX93" fmla="*/ 19665 w 5830634"/>
              <a:gd name="connsiteY93" fmla="*/ 963561 h 2094271"/>
              <a:gd name="connsiteX94" fmla="*/ 0 w 5830634"/>
              <a:gd name="connsiteY94" fmla="*/ 914400 h 2094271"/>
              <a:gd name="connsiteX95" fmla="*/ 9833 w 5830634"/>
              <a:gd name="connsiteY95" fmla="*/ 717754 h 2094271"/>
              <a:gd name="connsiteX96" fmla="*/ 29497 w 5830634"/>
              <a:gd name="connsiteY96" fmla="*/ 678425 h 2094271"/>
              <a:gd name="connsiteX97" fmla="*/ 39329 w 5830634"/>
              <a:gd name="connsiteY97" fmla="*/ 639096 h 2094271"/>
              <a:gd name="connsiteX98" fmla="*/ 58994 w 5830634"/>
              <a:gd name="connsiteY98" fmla="*/ 599767 h 2094271"/>
              <a:gd name="connsiteX99" fmla="*/ 176981 w 5830634"/>
              <a:gd name="connsiteY99" fmla="*/ 501445 h 2094271"/>
              <a:gd name="connsiteX100" fmla="*/ 206478 w 5830634"/>
              <a:gd name="connsiteY100" fmla="*/ 481780 h 2094271"/>
              <a:gd name="connsiteX101" fmla="*/ 235974 w 5830634"/>
              <a:gd name="connsiteY101" fmla="*/ 452283 h 2094271"/>
              <a:gd name="connsiteX102" fmla="*/ 265471 w 5830634"/>
              <a:gd name="connsiteY102" fmla="*/ 442451 h 2094271"/>
              <a:gd name="connsiteX103" fmla="*/ 344129 w 5830634"/>
              <a:gd name="connsiteY103" fmla="*/ 393290 h 2094271"/>
              <a:gd name="connsiteX104" fmla="*/ 383458 w 5830634"/>
              <a:gd name="connsiteY104" fmla="*/ 383458 h 2094271"/>
              <a:gd name="connsiteX105" fmla="*/ 491613 w 5830634"/>
              <a:gd name="connsiteY105" fmla="*/ 334296 h 2094271"/>
              <a:gd name="connsiteX106" fmla="*/ 560439 w 5830634"/>
              <a:gd name="connsiteY106" fmla="*/ 324464 h 2094271"/>
              <a:gd name="connsiteX107" fmla="*/ 589936 w 5830634"/>
              <a:gd name="connsiteY107" fmla="*/ 314632 h 2094271"/>
              <a:gd name="connsiteX108" fmla="*/ 629265 w 5830634"/>
              <a:gd name="connsiteY108" fmla="*/ 304800 h 2094271"/>
              <a:gd name="connsiteX109" fmla="*/ 668594 w 5830634"/>
              <a:gd name="connsiteY109" fmla="*/ 285135 h 2094271"/>
              <a:gd name="connsiteX110" fmla="*/ 698091 w 5830634"/>
              <a:gd name="connsiteY110" fmla="*/ 275303 h 2094271"/>
              <a:gd name="connsiteX111" fmla="*/ 727587 w 5830634"/>
              <a:gd name="connsiteY111" fmla="*/ 255638 h 2094271"/>
              <a:gd name="connsiteX112" fmla="*/ 786581 w 5830634"/>
              <a:gd name="connsiteY112" fmla="*/ 235974 h 2094271"/>
              <a:gd name="connsiteX113" fmla="*/ 816078 w 5830634"/>
              <a:gd name="connsiteY113" fmla="*/ 226141 h 2094271"/>
              <a:gd name="connsiteX114" fmla="*/ 845574 w 5830634"/>
              <a:gd name="connsiteY114" fmla="*/ 216309 h 2094271"/>
              <a:gd name="connsiteX115" fmla="*/ 884903 w 5830634"/>
              <a:gd name="connsiteY115" fmla="*/ 196645 h 2094271"/>
              <a:gd name="connsiteX116" fmla="*/ 963562 w 5830634"/>
              <a:gd name="connsiteY116" fmla="*/ 176980 h 2094271"/>
              <a:gd name="connsiteX117" fmla="*/ 1002891 w 5830634"/>
              <a:gd name="connsiteY117" fmla="*/ 167148 h 2094271"/>
              <a:gd name="connsiteX118" fmla="*/ 1347020 w 5830634"/>
              <a:gd name="connsiteY118" fmla="*/ 157316 h 2094271"/>
              <a:gd name="connsiteX119" fmla="*/ 1386349 w 5830634"/>
              <a:gd name="connsiteY119" fmla="*/ 147483 h 2094271"/>
              <a:gd name="connsiteX120" fmla="*/ 1445342 w 5830634"/>
              <a:gd name="connsiteY120" fmla="*/ 127819 h 2094271"/>
              <a:gd name="connsiteX121" fmla="*/ 1474839 w 5830634"/>
              <a:gd name="connsiteY121" fmla="*/ 117987 h 2094271"/>
              <a:gd name="connsiteX122" fmla="*/ 1514168 w 5830634"/>
              <a:gd name="connsiteY122" fmla="*/ 108154 h 2094271"/>
              <a:gd name="connsiteX123" fmla="*/ 1563329 w 5830634"/>
              <a:gd name="connsiteY123" fmla="*/ 98322 h 2094271"/>
              <a:gd name="connsiteX124" fmla="*/ 1976284 w 5830634"/>
              <a:gd name="connsiteY124" fmla="*/ 88490 h 2094271"/>
              <a:gd name="connsiteX125" fmla="*/ 2104103 w 5830634"/>
              <a:gd name="connsiteY125" fmla="*/ 58993 h 2094271"/>
              <a:gd name="connsiteX126" fmla="*/ 2172929 w 5830634"/>
              <a:gd name="connsiteY126" fmla="*/ 39329 h 2094271"/>
              <a:gd name="connsiteX127" fmla="*/ 2281084 w 5830634"/>
              <a:gd name="connsiteY127" fmla="*/ 29496 h 2094271"/>
              <a:gd name="connsiteX128" fmla="*/ 2330245 w 5830634"/>
              <a:gd name="connsiteY128" fmla="*/ 19664 h 2094271"/>
              <a:gd name="connsiteX129" fmla="*/ 2359742 w 5830634"/>
              <a:gd name="connsiteY129" fmla="*/ 9832 h 2094271"/>
              <a:gd name="connsiteX130" fmla="*/ 2428568 w 5830634"/>
              <a:gd name="connsiteY130" fmla="*/ 0 h 2094271"/>
              <a:gd name="connsiteX131" fmla="*/ 2477729 w 5830634"/>
              <a:gd name="connsiteY131" fmla="*/ 39329 h 2094271"/>
              <a:gd name="connsiteX132" fmla="*/ 2507226 w 5830634"/>
              <a:gd name="connsiteY132" fmla="*/ 49161 h 2094271"/>
              <a:gd name="connsiteX133" fmla="*/ 2497394 w 5830634"/>
              <a:gd name="connsiteY133" fmla="*/ 68825 h 209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830634" h="2094271">
                <a:moveTo>
                  <a:pt x="2330245" y="68825"/>
                </a:moveTo>
                <a:lnTo>
                  <a:pt x="2743200" y="88490"/>
                </a:lnTo>
                <a:cubicBezTo>
                  <a:pt x="2763097" y="89734"/>
                  <a:pt x="2782333" y="96595"/>
                  <a:pt x="2802194" y="98322"/>
                </a:cubicBezTo>
                <a:cubicBezTo>
                  <a:pt x="2857796" y="103157"/>
                  <a:pt x="2913544" y="106871"/>
                  <a:pt x="2969342" y="108154"/>
                </a:cubicBezTo>
                <a:lnTo>
                  <a:pt x="3657600" y="117987"/>
                </a:lnTo>
                <a:cubicBezTo>
                  <a:pt x="3851447" y="142217"/>
                  <a:pt x="3586269" y="110609"/>
                  <a:pt x="3883742" y="137651"/>
                </a:cubicBezTo>
                <a:cubicBezTo>
                  <a:pt x="4021257" y="150152"/>
                  <a:pt x="3892241" y="142717"/>
                  <a:pt x="4001729" y="157316"/>
                </a:cubicBezTo>
                <a:cubicBezTo>
                  <a:pt x="4034378" y="161669"/>
                  <a:pt x="4067278" y="163871"/>
                  <a:pt x="4100052" y="167148"/>
                </a:cubicBezTo>
                <a:cubicBezTo>
                  <a:pt x="4132826" y="173703"/>
                  <a:pt x="4165102" y="183643"/>
                  <a:pt x="4198374" y="186812"/>
                </a:cubicBezTo>
                <a:lnTo>
                  <a:pt x="4404852" y="206477"/>
                </a:lnTo>
                <a:lnTo>
                  <a:pt x="4837471" y="196645"/>
                </a:lnTo>
                <a:cubicBezTo>
                  <a:pt x="4850972" y="196082"/>
                  <a:pt x="4863287" y="186812"/>
                  <a:pt x="4876800" y="186812"/>
                </a:cubicBezTo>
                <a:cubicBezTo>
                  <a:pt x="4962076" y="186812"/>
                  <a:pt x="5047226" y="193367"/>
                  <a:pt x="5132439" y="196645"/>
                </a:cubicBezTo>
                <a:cubicBezTo>
                  <a:pt x="5219588" y="225694"/>
                  <a:pt x="5170831" y="214020"/>
                  <a:pt x="5279923" y="226141"/>
                </a:cubicBezTo>
                <a:cubicBezTo>
                  <a:pt x="5357829" y="252110"/>
                  <a:pt x="5318470" y="242398"/>
                  <a:pt x="5397910" y="255638"/>
                </a:cubicBezTo>
                <a:cubicBezTo>
                  <a:pt x="5472449" y="280485"/>
                  <a:pt x="5440320" y="262866"/>
                  <a:pt x="5496233" y="304800"/>
                </a:cubicBezTo>
                <a:cubicBezTo>
                  <a:pt x="5531323" y="357435"/>
                  <a:pt x="5507541" y="325940"/>
                  <a:pt x="5574891" y="393290"/>
                </a:cubicBezTo>
                <a:lnTo>
                  <a:pt x="5574891" y="393290"/>
                </a:lnTo>
                <a:cubicBezTo>
                  <a:pt x="5588001" y="409677"/>
                  <a:pt x="5601629" y="425662"/>
                  <a:pt x="5614220" y="442451"/>
                </a:cubicBezTo>
                <a:cubicBezTo>
                  <a:pt x="5621310" y="451905"/>
                  <a:pt x="5626319" y="462870"/>
                  <a:pt x="5633884" y="471948"/>
                </a:cubicBezTo>
                <a:cubicBezTo>
                  <a:pt x="5642786" y="482630"/>
                  <a:pt x="5654844" y="490469"/>
                  <a:pt x="5663381" y="501445"/>
                </a:cubicBezTo>
                <a:cubicBezTo>
                  <a:pt x="5726803" y="582987"/>
                  <a:pt x="5682241" y="532878"/>
                  <a:pt x="5722374" y="599767"/>
                </a:cubicBezTo>
                <a:cubicBezTo>
                  <a:pt x="5734533" y="620033"/>
                  <a:pt x="5748593" y="639096"/>
                  <a:pt x="5761703" y="658761"/>
                </a:cubicBezTo>
                <a:cubicBezTo>
                  <a:pt x="5790454" y="701887"/>
                  <a:pt x="5774284" y="678812"/>
                  <a:pt x="5810865" y="727587"/>
                </a:cubicBezTo>
                <a:cubicBezTo>
                  <a:pt x="5814142" y="743974"/>
                  <a:pt x="5816644" y="760535"/>
                  <a:pt x="5820697" y="776748"/>
                </a:cubicBezTo>
                <a:cubicBezTo>
                  <a:pt x="5823211" y="786803"/>
                  <a:pt x="5831674" y="795944"/>
                  <a:pt x="5830529" y="806245"/>
                </a:cubicBezTo>
                <a:cubicBezTo>
                  <a:pt x="5826356" y="843807"/>
                  <a:pt x="5801676" y="883938"/>
                  <a:pt x="5781368" y="914400"/>
                </a:cubicBezTo>
                <a:cubicBezTo>
                  <a:pt x="5772278" y="928035"/>
                  <a:pt x="5760732" y="939944"/>
                  <a:pt x="5751871" y="953729"/>
                </a:cubicBezTo>
                <a:cubicBezTo>
                  <a:pt x="5731203" y="985879"/>
                  <a:pt x="5712542" y="1019277"/>
                  <a:pt x="5692878" y="1052051"/>
                </a:cubicBezTo>
                <a:cubicBezTo>
                  <a:pt x="5671607" y="1087503"/>
                  <a:pt x="5659835" y="1104273"/>
                  <a:pt x="5643716" y="1140541"/>
                </a:cubicBezTo>
                <a:cubicBezTo>
                  <a:pt x="5619400" y="1195252"/>
                  <a:pt x="5631288" y="1180610"/>
                  <a:pt x="5604387" y="1229032"/>
                </a:cubicBezTo>
                <a:cubicBezTo>
                  <a:pt x="5581244" y="1270690"/>
                  <a:pt x="5562597" y="1296635"/>
                  <a:pt x="5535562" y="1337187"/>
                </a:cubicBezTo>
                <a:cubicBezTo>
                  <a:pt x="5529007" y="1347019"/>
                  <a:pt x="5524253" y="1358327"/>
                  <a:pt x="5515897" y="1366683"/>
                </a:cubicBezTo>
                <a:cubicBezTo>
                  <a:pt x="5506065" y="1376515"/>
                  <a:pt x="5495302" y="1385498"/>
                  <a:pt x="5486400" y="1396180"/>
                </a:cubicBezTo>
                <a:cubicBezTo>
                  <a:pt x="5478835" y="1405258"/>
                  <a:pt x="5475092" y="1417321"/>
                  <a:pt x="5466736" y="1425677"/>
                </a:cubicBezTo>
                <a:cubicBezTo>
                  <a:pt x="5458380" y="1434033"/>
                  <a:pt x="5446855" y="1438473"/>
                  <a:pt x="5437239" y="1445341"/>
                </a:cubicBezTo>
                <a:cubicBezTo>
                  <a:pt x="5423904" y="1454866"/>
                  <a:pt x="5411806" y="1466153"/>
                  <a:pt x="5397910" y="1474838"/>
                </a:cubicBezTo>
                <a:cubicBezTo>
                  <a:pt x="5325230" y="1520264"/>
                  <a:pt x="5393341" y="1467544"/>
                  <a:pt x="5309420" y="1514167"/>
                </a:cubicBezTo>
                <a:cubicBezTo>
                  <a:pt x="5295095" y="1522125"/>
                  <a:pt x="5283726" y="1534574"/>
                  <a:pt x="5270091" y="1543664"/>
                </a:cubicBezTo>
                <a:cubicBezTo>
                  <a:pt x="5254190" y="1554265"/>
                  <a:pt x="5235720" y="1561059"/>
                  <a:pt x="5220929" y="1573161"/>
                </a:cubicBezTo>
                <a:cubicBezTo>
                  <a:pt x="5199406" y="1590771"/>
                  <a:pt x="5181600" y="1612490"/>
                  <a:pt x="5161936" y="1632154"/>
                </a:cubicBezTo>
                <a:cubicBezTo>
                  <a:pt x="5152104" y="1641986"/>
                  <a:pt x="5140152" y="1650081"/>
                  <a:pt x="5132439" y="1661651"/>
                </a:cubicBezTo>
                <a:lnTo>
                  <a:pt x="5093110" y="1720645"/>
                </a:lnTo>
                <a:cubicBezTo>
                  <a:pt x="5086555" y="1730477"/>
                  <a:pt x="5083277" y="1743586"/>
                  <a:pt x="5073445" y="1750141"/>
                </a:cubicBezTo>
                <a:cubicBezTo>
                  <a:pt x="5063613" y="1756696"/>
                  <a:pt x="5053565" y="1762938"/>
                  <a:pt x="5043949" y="1769806"/>
                </a:cubicBezTo>
                <a:cubicBezTo>
                  <a:pt x="5030614" y="1779331"/>
                  <a:pt x="5019595" y="1792648"/>
                  <a:pt x="5004620" y="1799303"/>
                </a:cubicBezTo>
                <a:cubicBezTo>
                  <a:pt x="4989349" y="1806090"/>
                  <a:pt x="4971845" y="1805858"/>
                  <a:pt x="4955458" y="1809135"/>
                </a:cubicBezTo>
                <a:cubicBezTo>
                  <a:pt x="4939071" y="1815690"/>
                  <a:pt x="4923202" y="1823728"/>
                  <a:pt x="4906297" y="1828800"/>
                </a:cubicBezTo>
                <a:cubicBezTo>
                  <a:pt x="4835823" y="1849942"/>
                  <a:pt x="4683120" y="1846918"/>
                  <a:pt x="4650658" y="1848464"/>
                </a:cubicBezTo>
                <a:cubicBezTo>
                  <a:pt x="4502338" y="1885545"/>
                  <a:pt x="4611871" y="1860834"/>
                  <a:pt x="4375355" y="1897625"/>
                </a:cubicBezTo>
                <a:cubicBezTo>
                  <a:pt x="4154989" y="1931904"/>
                  <a:pt x="4064300" y="1950758"/>
                  <a:pt x="3834581" y="1976283"/>
                </a:cubicBezTo>
                <a:cubicBezTo>
                  <a:pt x="3756133" y="1984999"/>
                  <a:pt x="3677146" y="1988094"/>
                  <a:pt x="3598607" y="1995948"/>
                </a:cubicBezTo>
                <a:cubicBezTo>
                  <a:pt x="3546323" y="2001176"/>
                  <a:pt x="3539719" y="2008032"/>
                  <a:pt x="3490452" y="2015612"/>
                </a:cubicBezTo>
                <a:cubicBezTo>
                  <a:pt x="3335687" y="2039423"/>
                  <a:pt x="3475351" y="2012734"/>
                  <a:pt x="3362633" y="2035277"/>
                </a:cubicBezTo>
                <a:cubicBezTo>
                  <a:pt x="3352801" y="2041832"/>
                  <a:pt x="3343705" y="2049656"/>
                  <a:pt x="3333136" y="2054941"/>
                </a:cubicBezTo>
                <a:cubicBezTo>
                  <a:pt x="3323866" y="2059576"/>
                  <a:pt x="3314003" y="2064774"/>
                  <a:pt x="3303639" y="2064774"/>
                </a:cubicBezTo>
                <a:cubicBezTo>
                  <a:pt x="3149565" y="2064774"/>
                  <a:pt x="2995562" y="2058219"/>
                  <a:pt x="2841523" y="2054941"/>
                </a:cubicBezTo>
                <a:cubicBezTo>
                  <a:pt x="2729949" y="2032627"/>
                  <a:pt x="2775625" y="2043383"/>
                  <a:pt x="2703871" y="2025445"/>
                </a:cubicBezTo>
                <a:cubicBezTo>
                  <a:pt x="2651432" y="2028722"/>
                  <a:pt x="2598898" y="2030726"/>
                  <a:pt x="2546555" y="2035277"/>
                </a:cubicBezTo>
                <a:cubicBezTo>
                  <a:pt x="2523467" y="2037285"/>
                  <a:pt x="2500824" y="2043184"/>
                  <a:pt x="2477729" y="2045109"/>
                </a:cubicBezTo>
                <a:cubicBezTo>
                  <a:pt x="2422109" y="2049744"/>
                  <a:pt x="2366297" y="2051664"/>
                  <a:pt x="2310581" y="2054941"/>
                </a:cubicBezTo>
                <a:cubicBezTo>
                  <a:pt x="2287639" y="2058219"/>
                  <a:pt x="2264930" y="2064774"/>
                  <a:pt x="2241755" y="2064774"/>
                </a:cubicBezTo>
                <a:cubicBezTo>
                  <a:pt x="1940114" y="2064774"/>
                  <a:pt x="1999978" y="2071999"/>
                  <a:pt x="1838633" y="2045109"/>
                </a:cubicBezTo>
                <a:cubicBezTo>
                  <a:pt x="1792749" y="2048386"/>
                  <a:pt x="1746729" y="2050125"/>
                  <a:pt x="1700981" y="2054941"/>
                </a:cubicBezTo>
                <a:cubicBezTo>
                  <a:pt x="1684361" y="2056690"/>
                  <a:pt x="1668532" y="2064774"/>
                  <a:pt x="1651820" y="2064774"/>
                </a:cubicBezTo>
                <a:cubicBezTo>
                  <a:pt x="1599279" y="2064774"/>
                  <a:pt x="1546942" y="2058219"/>
                  <a:pt x="1494503" y="2054941"/>
                </a:cubicBezTo>
                <a:cubicBezTo>
                  <a:pt x="1417148" y="2029156"/>
                  <a:pt x="1447945" y="2035364"/>
                  <a:pt x="1297858" y="2054941"/>
                </a:cubicBezTo>
                <a:cubicBezTo>
                  <a:pt x="1277304" y="2057622"/>
                  <a:pt x="1258529" y="2068051"/>
                  <a:pt x="1238865" y="2074606"/>
                </a:cubicBezTo>
                <a:lnTo>
                  <a:pt x="1209368" y="2084438"/>
                </a:lnTo>
                <a:lnTo>
                  <a:pt x="1179871" y="2094271"/>
                </a:lnTo>
                <a:cubicBezTo>
                  <a:pt x="1170039" y="2090993"/>
                  <a:pt x="1160339" y="2087285"/>
                  <a:pt x="1150374" y="2084438"/>
                </a:cubicBezTo>
                <a:cubicBezTo>
                  <a:pt x="1137381" y="2080726"/>
                  <a:pt x="1123865" y="2078879"/>
                  <a:pt x="1111045" y="2074606"/>
                </a:cubicBezTo>
                <a:cubicBezTo>
                  <a:pt x="1094301" y="2069025"/>
                  <a:pt x="1078911" y="2059585"/>
                  <a:pt x="1061884" y="2054941"/>
                </a:cubicBezTo>
                <a:cubicBezTo>
                  <a:pt x="1042651" y="2049696"/>
                  <a:pt x="1022505" y="2048675"/>
                  <a:pt x="1002891" y="2045109"/>
                </a:cubicBezTo>
                <a:cubicBezTo>
                  <a:pt x="986449" y="2042120"/>
                  <a:pt x="969942" y="2039330"/>
                  <a:pt x="953729" y="2035277"/>
                </a:cubicBezTo>
                <a:cubicBezTo>
                  <a:pt x="936710" y="2031022"/>
                  <a:pt x="884093" y="2010291"/>
                  <a:pt x="875071" y="2005780"/>
                </a:cubicBezTo>
                <a:cubicBezTo>
                  <a:pt x="811180" y="1973834"/>
                  <a:pt x="838290" y="1982918"/>
                  <a:pt x="786581" y="1936954"/>
                </a:cubicBezTo>
                <a:cubicBezTo>
                  <a:pt x="770896" y="1923012"/>
                  <a:pt x="754209" y="1910216"/>
                  <a:pt x="737420" y="1897625"/>
                </a:cubicBezTo>
                <a:cubicBezTo>
                  <a:pt x="701108" y="1870391"/>
                  <a:pt x="698244" y="1878114"/>
                  <a:pt x="658762" y="1838632"/>
                </a:cubicBezTo>
                <a:cubicBezTo>
                  <a:pt x="650406" y="1830276"/>
                  <a:pt x="647453" y="1817491"/>
                  <a:pt x="639097" y="1809135"/>
                </a:cubicBezTo>
                <a:cubicBezTo>
                  <a:pt x="630741" y="1800779"/>
                  <a:pt x="619157" y="1796421"/>
                  <a:pt x="609600" y="1789471"/>
                </a:cubicBezTo>
                <a:cubicBezTo>
                  <a:pt x="583094" y="1770194"/>
                  <a:pt x="554117" y="1753652"/>
                  <a:pt x="530942" y="1730477"/>
                </a:cubicBezTo>
                <a:lnTo>
                  <a:pt x="442452" y="1641987"/>
                </a:lnTo>
                <a:cubicBezTo>
                  <a:pt x="432620" y="1632155"/>
                  <a:pt x="421298" y="1623614"/>
                  <a:pt x="412955" y="1612490"/>
                </a:cubicBezTo>
                <a:cubicBezTo>
                  <a:pt x="403123" y="1599380"/>
                  <a:pt x="394123" y="1585603"/>
                  <a:pt x="383458" y="1573161"/>
                </a:cubicBezTo>
                <a:cubicBezTo>
                  <a:pt x="374409" y="1562604"/>
                  <a:pt x="362305" y="1554788"/>
                  <a:pt x="353962" y="1543664"/>
                </a:cubicBezTo>
                <a:cubicBezTo>
                  <a:pt x="342496" y="1528376"/>
                  <a:pt x="335343" y="1510215"/>
                  <a:pt x="324465" y="1494503"/>
                </a:cubicBezTo>
                <a:cubicBezTo>
                  <a:pt x="201576" y="1316999"/>
                  <a:pt x="330103" y="1523564"/>
                  <a:pt x="206478" y="1317522"/>
                </a:cubicBezTo>
                <a:lnTo>
                  <a:pt x="176981" y="1268361"/>
                </a:lnTo>
                <a:cubicBezTo>
                  <a:pt x="167149" y="1251974"/>
                  <a:pt x="153527" y="1237330"/>
                  <a:pt x="147484" y="1219200"/>
                </a:cubicBezTo>
                <a:cubicBezTo>
                  <a:pt x="141834" y="1202251"/>
                  <a:pt x="120486" y="1103711"/>
                  <a:pt x="88491" y="1071716"/>
                </a:cubicBezTo>
                <a:cubicBezTo>
                  <a:pt x="80135" y="1063360"/>
                  <a:pt x="68826" y="1058606"/>
                  <a:pt x="58994" y="1052051"/>
                </a:cubicBezTo>
                <a:cubicBezTo>
                  <a:pt x="52439" y="1042219"/>
                  <a:pt x="44128" y="1033353"/>
                  <a:pt x="39329" y="1022554"/>
                </a:cubicBezTo>
                <a:cubicBezTo>
                  <a:pt x="30911" y="1003613"/>
                  <a:pt x="27363" y="982806"/>
                  <a:pt x="19665" y="963561"/>
                </a:cubicBezTo>
                <a:lnTo>
                  <a:pt x="0" y="914400"/>
                </a:lnTo>
                <a:cubicBezTo>
                  <a:pt x="3278" y="848851"/>
                  <a:pt x="1692" y="782878"/>
                  <a:pt x="9833" y="717754"/>
                </a:cubicBezTo>
                <a:cubicBezTo>
                  <a:pt x="11651" y="703210"/>
                  <a:pt x="24351" y="692149"/>
                  <a:pt x="29497" y="678425"/>
                </a:cubicBezTo>
                <a:cubicBezTo>
                  <a:pt x="34242" y="665772"/>
                  <a:pt x="34584" y="651749"/>
                  <a:pt x="39329" y="639096"/>
                </a:cubicBezTo>
                <a:cubicBezTo>
                  <a:pt x="44475" y="625372"/>
                  <a:pt x="50475" y="611694"/>
                  <a:pt x="58994" y="599767"/>
                </a:cubicBezTo>
                <a:cubicBezTo>
                  <a:pt x="78803" y="572035"/>
                  <a:pt x="174564" y="503057"/>
                  <a:pt x="176981" y="501445"/>
                </a:cubicBezTo>
                <a:cubicBezTo>
                  <a:pt x="186813" y="494890"/>
                  <a:pt x="197400" y="489345"/>
                  <a:pt x="206478" y="481780"/>
                </a:cubicBezTo>
                <a:cubicBezTo>
                  <a:pt x="217160" y="472878"/>
                  <a:pt x="224405" y="459996"/>
                  <a:pt x="235974" y="452283"/>
                </a:cubicBezTo>
                <a:cubicBezTo>
                  <a:pt x="244597" y="446534"/>
                  <a:pt x="255639" y="445728"/>
                  <a:pt x="265471" y="442451"/>
                </a:cubicBezTo>
                <a:cubicBezTo>
                  <a:pt x="296407" y="419249"/>
                  <a:pt x="308137" y="406787"/>
                  <a:pt x="344129" y="393290"/>
                </a:cubicBezTo>
                <a:cubicBezTo>
                  <a:pt x="356782" y="388545"/>
                  <a:pt x="370348" y="386735"/>
                  <a:pt x="383458" y="383458"/>
                </a:cubicBezTo>
                <a:cubicBezTo>
                  <a:pt x="399337" y="375518"/>
                  <a:pt x="459780" y="340663"/>
                  <a:pt x="491613" y="334296"/>
                </a:cubicBezTo>
                <a:cubicBezTo>
                  <a:pt x="514338" y="329751"/>
                  <a:pt x="537497" y="327741"/>
                  <a:pt x="560439" y="324464"/>
                </a:cubicBezTo>
                <a:cubicBezTo>
                  <a:pt x="570271" y="321187"/>
                  <a:pt x="579971" y="317479"/>
                  <a:pt x="589936" y="314632"/>
                </a:cubicBezTo>
                <a:cubicBezTo>
                  <a:pt x="602929" y="310920"/>
                  <a:pt x="616612" y="309545"/>
                  <a:pt x="629265" y="304800"/>
                </a:cubicBezTo>
                <a:cubicBezTo>
                  <a:pt x="642989" y="299654"/>
                  <a:pt x="655122" y="290909"/>
                  <a:pt x="668594" y="285135"/>
                </a:cubicBezTo>
                <a:cubicBezTo>
                  <a:pt x="678120" y="281052"/>
                  <a:pt x="688259" y="278580"/>
                  <a:pt x="698091" y="275303"/>
                </a:cubicBezTo>
                <a:cubicBezTo>
                  <a:pt x="707923" y="268748"/>
                  <a:pt x="716789" y="260437"/>
                  <a:pt x="727587" y="255638"/>
                </a:cubicBezTo>
                <a:cubicBezTo>
                  <a:pt x="746529" y="247219"/>
                  <a:pt x="766916" y="242529"/>
                  <a:pt x="786581" y="235974"/>
                </a:cubicBezTo>
                <a:lnTo>
                  <a:pt x="816078" y="226141"/>
                </a:lnTo>
                <a:cubicBezTo>
                  <a:pt x="825910" y="222864"/>
                  <a:pt x="836304" y="220944"/>
                  <a:pt x="845574" y="216309"/>
                </a:cubicBezTo>
                <a:cubicBezTo>
                  <a:pt x="858684" y="209754"/>
                  <a:pt x="871431" y="202419"/>
                  <a:pt x="884903" y="196645"/>
                </a:cubicBezTo>
                <a:cubicBezTo>
                  <a:pt x="913290" y="184479"/>
                  <a:pt x="931590" y="184085"/>
                  <a:pt x="963562" y="176980"/>
                </a:cubicBezTo>
                <a:cubicBezTo>
                  <a:pt x="976753" y="174049"/>
                  <a:pt x="989396" y="167840"/>
                  <a:pt x="1002891" y="167148"/>
                </a:cubicBezTo>
                <a:cubicBezTo>
                  <a:pt x="1117497" y="161271"/>
                  <a:pt x="1232310" y="160593"/>
                  <a:pt x="1347020" y="157316"/>
                </a:cubicBezTo>
                <a:cubicBezTo>
                  <a:pt x="1360130" y="154038"/>
                  <a:pt x="1373406" y="151366"/>
                  <a:pt x="1386349" y="147483"/>
                </a:cubicBezTo>
                <a:cubicBezTo>
                  <a:pt x="1406203" y="141527"/>
                  <a:pt x="1425678" y="134374"/>
                  <a:pt x="1445342" y="127819"/>
                </a:cubicBezTo>
                <a:cubicBezTo>
                  <a:pt x="1455174" y="124542"/>
                  <a:pt x="1464784" y="120501"/>
                  <a:pt x="1474839" y="117987"/>
                </a:cubicBezTo>
                <a:cubicBezTo>
                  <a:pt x="1487949" y="114709"/>
                  <a:pt x="1500977" y="111086"/>
                  <a:pt x="1514168" y="108154"/>
                </a:cubicBezTo>
                <a:cubicBezTo>
                  <a:pt x="1530482" y="104529"/>
                  <a:pt x="1546633" y="99032"/>
                  <a:pt x="1563329" y="98322"/>
                </a:cubicBezTo>
                <a:cubicBezTo>
                  <a:pt x="1700895" y="92468"/>
                  <a:pt x="1838632" y="91767"/>
                  <a:pt x="1976284" y="88490"/>
                </a:cubicBezTo>
                <a:cubicBezTo>
                  <a:pt x="2057263" y="61496"/>
                  <a:pt x="2014758" y="71756"/>
                  <a:pt x="2104103" y="58993"/>
                </a:cubicBezTo>
                <a:cubicBezTo>
                  <a:pt x="2124326" y="52252"/>
                  <a:pt x="2152352" y="42073"/>
                  <a:pt x="2172929" y="39329"/>
                </a:cubicBezTo>
                <a:cubicBezTo>
                  <a:pt x="2208812" y="34545"/>
                  <a:pt x="2245032" y="32774"/>
                  <a:pt x="2281084" y="29496"/>
                </a:cubicBezTo>
                <a:cubicBezTo>
                  <a:pt x="2297471" y="26219"/>
                  <a:pt x="2314032" y="23717"/>
                  <a:pt x="2330245" y="19664"/>
                </a:cubicBezTo>
                <a:cubicBezTo>
                  <a:pt x="2340300" y="17150"/>
                  <a:pt x="2349579" y="11865"/>
                  <a:pt x="2359742" y="9832"/>
                </a:cubicBezTo>
                <a:cubicBezTo>
                  <a:pt x="2382467" y="5287"/>
                  <a:pt x="2405626" y="3277"/>
                  <a:pt x="2428568" y="0"/>
                </a:cubicBezTo>
                <a:cubicBezTo>
                  <a:pt x="2502710" y="24713"/>
                  <a:pt x="2414196" y="-11498"/>
                  <a:pt x="2477729" y="39329"/>
                </a:cubicBezTo>
                <a:cubicBezTo>
                  <a:pt x="2485822" y="45803"/>
                  <a:pt x="2501477" y="40538"/>
                  <a:pt x="2507226" y="49161"/>
                </a:cubicBezTo>
                <a:cubicBezTo>
                  <a:pt x="2511291" y="55258"/>
                  <a:pt x="2500671" y="62270"/>
                  <a:pt x="2497394" y="68825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88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7EBB644-BE2E-4BF7-AA19-CCA96A0667B7}"/>
              </a:ext>
            </a:extLst>
          </p:cNvPr>
          <p:cNvSpPr txBox="1">
            <a:spLocks/>
          </p:cNvSpPr>
          <p:nvPr/>
        </p:nvSpPr>
        <p:spPr>
          <a:xfrm>
            <a:off x="6456783" y="839754"/>
            <a:ext cx="2351314" cy="181013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CppPlayer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0BAC7F6-4EAC-4180-A88C-132D429E520A}"/>
              </a:ext>
            </a:extLst>
          </p:cNvPr>
          <p:cNvSpPr txBox="1">
            <a:spLocks/>
          </p:cNvSpPr>
          <p:nvPr/>
        </p:nvSpPr>
        <p:spPr>
          <a:xfrm>
            <a:off x="6364449" y="3127597"/>
            <a:ext cx="2480890" cy="108828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000" dirty="0">
                <a:solidFill>
                  <a:schemeClr val="accent1"/>
                </a:solidFill>
              </a:rPr>
              <a:t>integration testing paradigm</a:t>
            </a:r>
          </a:p>
          <a:p>
            <a:pPr algn="r"/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CF7132D-6545-4ECA-B9B5-EDC4C980F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318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79" y="702180"/>
            <a:ext cx="5108859" cy="4951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491C96F-8831-4DD3-82A9-E6B1573F62E0}"/>
              </a:ext>
            </a:extLst>
          </p:cNvPr>
          <p:cNvSpPr txBox="1"/>
          <p:nvPr/>
        </p:nvSpPr>
        <p:spPr>
          <a:xfrm>
            <a:off x="6980075" y="4030816"/>
            <a:ext cx="1845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William Clements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DF3CE54-DB94-4869-9DEA-3BC3C9ADB995}"/>
              </a:ext>
            </a:extLst>
          </p:cNvPr>
          <p:cNvSpPr txBox="1"/>
          <p:nvPr/>
        </p:nvSpPr>
        <p:spPr>
          <a:xfrm>
            <a:off x="7767164" y="4369826"/>
            <a:ext cx="1067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Autodesk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FDEED3A-57BC-4448-BCB6-087B245E4C1F}"/>
              </a:ext>
            </a:extLst>
          </p:cNvPr>
          <p:cNvSpPr txBox="1"/>
          <p:nvPr/>
        </p:nvSpPr>
        <p:spPr>
          <a:xfrm>
            <a:off x="5922800" y="2066925"/>
            <a:ext cx="503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https://github.com/WilliamClements/CppPlayer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B3AA1-E283-415D-AD41-9FF812E8FCD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1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B3AA1-E283-415D-AD41-9FF812E8FCD9}" type="slidenum">
              <a:rPr lang="en-US" smtClean="0"/>
              <a:t>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29293" y="698113"/>
            <a:ext cx="94291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Coming slides - a playful look at Value Proposition.</a:t>
            </a:r>
          </a:p>
          <a:p>
            <a:endParaRPr lang="en-US" sz="3200" dirty="0"/>
          </a:p>
          <a:p>
            <a:r>
              <a:rPr lang="en-US" sz="3200" dirty="0" smtClean="0"/>
              <a:t>Keep in mind:</a:t>
            </a:r>
          </a:p>
          <a:p>
            <a:endParaRPr lang="en-US" sz="3200" dirty="0" smtClean="0"/>
          </a:p>
          <a:p>
            <a:pPr marL="342900" indent="-342900">
              <a:buAutoNum type="arabicPeriod"/>
            </a:pPr>
            <a:r>
              <a:rPr lang="en-US" sz="3200" dirty="0" smtClean="0"/>
              <a:t>Library (integration) quality as an issue is </a:t>
            </a:r>
            <a:r>
              <a:rPr lang="en-US" sz="3200" b="1" dirty="0" smtClean="0"/>
              <a:t>shared</a:t>
            </a:r>
            <a:r>
              <a:rPr lang="en-US" sz="3200" dirty="0" smtClean="0"/>
              <a:t> between library &amp; client</a:t>
            </a:r>
          </a:p>
          <a:p>
            <a:pPr marL="342900" indent="-342900">
              <a:buAutoNum type="arabicPeriod"/>
            </a:pPr>
            <a:r>
              <a:rPr lang="en-US" sz="3200" dirty="0" smtClean="0"/>
              <a:t>PBT is a shared solution</a:t>
            </a:r>
          </a:p>
          <a:p>
            <a:pPr marL="342900" indent="-342900">
              <a:buAutoNum type="arabicPeriod"/>
            </a:pPr>
            <a:r>
              <a:rPr lang="en-US" sz="3200" dirty="0" smtClean="0"/>
              <a:t>Evaluate PBT’s Return On Investment (ROI)</a:t>
            </a:r>
            <a:endParaRPr lang="en-US" sz="3200" dirty="0"/>
          </a:p>
          <a:p>
            <a:pPr marL="342900" indent="-342900">
              <a:buAutoNum type="arabicPeriod"/>
            </a:pPr>
            <a:r>
              <a:rPr lang="en-US" sz="3200" dirty="0" smtClean="0"/>
              <a:t>Do It Yourself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5206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images for accusing finger">
            <a:extLst>
              <a:ext uri="{FF2B5EF4-FFF2-40B4-BE49-F238E27FC236}">
                <a16:creationId xmlns="" xmlns:a16="http://schemas.microsoft.com/office/drawing/2014/main" id="{E0B5AD44-BD2E-4443-A50D-2227EF43B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316" y="708923"/>
            <a:ext cx="6962344" cy="446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F237095-9200-4BB2-9D26-323C72B85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44552"/>
            <a:ext cx="10515600" cy="9175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… you cannot run ALL of your clients' software for regressions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CA7E8F5-4C01-40FE-9B6C-2AAFEADA9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Your library is inadequately tested! 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B3AA1-E283-415D-AD41-9FF812E8FCD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20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7C61FC1B-33F3-4666-BC81-FB0F50403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109" y="634483"/>
            <a:ext cx="5129849" cy="55330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3E5D003-53F3-424D-890C-CCCFADBAB2FB}"/>
              </a:ext>
            </a:extLst>
          </p:cNvPr>
          <p:cNvSpPr txBox="1"/>
          <p:nvPr/>
        </p:nvSpPr>
        <p:spPr>
          <a:xfrm>
            <a:off x="643815" y="718443"/>
            <a:ext cx="52531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Your library is scaling up and collecting </a:t>
            </a:r>
            <a:r>
              <a:rPr lang="en-US" sz="3200" dirty="0" smtClean="0"/>
              <a:t>satisfied clients</a:t>
            </a:r>
            <a:endParaRPr lang="en-US" sz="3200" dirty="0"/>
          </a:p>
        </p:txBody>
      </p:sp>
      <p:pic>
        <p:nvPicPr>
          <p:cNvPr id="1026" name="Picture 2" descr="https://cdn.phpjabbers.com/css/images/media/imageHappyClients.png">
            <a:extLst>
              <a:ext uri="{FF2B5EF4-FFF2-40B4-BE49-F238E27FC236}">
                <a16:creationId xmlns="" xmlns:a16="http://schemas.microsoft.com/office/drawing/2014/main" id="{C0BEFCF9-1A8C-4BD0-8089-E7568094B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07" y="2034257"/>
            <a:ext cx="4429125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B3AA1-E283-415D-AD41-9FF812E8FCD9}" type="slidenum">
              <a:rPr lang="en-US" smtClean="0"/>
              <a:t>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14535" y="4827649"/>
            <a:ext cx="52749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You release new versions, happy clients accept them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9856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Image result for images for happy  customers">
            <a:extLst>
              <a:ext uri="{FF2B5EF4-FFF2-40B4-BE49-F238E27FC236}">
                <a16:creationId xmlns="" xmlns:a16="http://schemas.microsoft.com/office/drawing/2014/main" id="{F1B8B951-1640-4761-AE45-CD4E844B2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498" y="742641"/>
            <a:ext cx="7535115" cy="539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23432DB-4984-419A-9733-523C44751131}"/>
              </a:ext>
            </a:extLst>
          </p:cNvPr>
          <p:cNvSpPr txBox="1"/>
          <p:nvPr/>
        </p:nvSpPr>
        <p:spPr>
          <a:xfrm>
            <a:off x="615824" y="718462"/>
            <a:ext cx="47679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Your </a:t>
            </a:r>
            <a:r>
              <a:rPr lang="en-US" sz="3200" b="1" i="1" dirty="0"/>
              <a:t>great</a:t>
            </a:r>
            <a:r>
              <a:rPr lang="en-US" sz="3200" dirty="0"/>
              <a:t> enhancements </a:t>
            </a:r>
            <a:r>
              <a:rPr lang="en-US" sz="3200" dirty="0" smtClean="0"/>
              <a:t>snag some </a:t>
            </a:r>
            <a:r>
              <a:rPr lang="en-US" sz="3200" dirty="0"/>
              <a:t>(newer) </a:t>
            </a:r>
            <a:r>
              <a:rPr lang="en-US" sz="3200" dirty="0" smtClean="0"/>
              <a:t>clients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B3AA1-E283-415D-AD41-9FF812E8FCD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0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C64F1E3-5767-418D-AF42-4AF393CE1A4F}"/>
              </a:ext>
            </a:extLst>
          </p:cNvPr>
          <p:cNvSpPr txBox="1"/>
          <p:nvPr/>
        </p:nvSpPr>
        <p:spPr>
          <a:xfrm>
            <a:off x="646922" y="712239"/>
            <a:ext cx="44855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… can </a:t>
            </a:r>
            <a:r>
              <a:rPr lang="en-US" sz="3200" i="1" dirty="0" smtClean="0"/>
              <a:t>regress </a:t>
            </a:r>
            <a:r>
              <a:rPr lang="en-US" sz="3200" dirty="0" smtClean="0"/>
              <a:t>quality for older clients</a:t>
            </a:r>
            <a:endParaRPr lang="en-US" sz="3200" dirty="0"/>
          </a:p>
        </p:txBody>
      </p:sp>
      <p:pic>
        <p:nvPicPr>
          <p:cNvPr id="2050" name="Picture 2" descr="Image result for images for disappointed ten people">
            <a:extLst>
              <a:ext uri="{FF2B5EF4-FFF2-40B4-BE49-F238E27FC236}">
                <a16:creationId xmlns="" xmlns:a16="http://schemas.microsoft.com/office/drawing/2014/main" id="{57B7DF6E-E931-4E25-84AF-1A0B10024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423" y="712240"/>
            <a:ext cx="5838825" cy="528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B3AA1-E283-415D-AD41-9FF812E8FC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37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images for angry customers">
            <a:extLst>
              <a:ext uri="{FF2B5EF4-FFF2-40B4-BE49-F238E27FC236}">
                <a16:creationId xmlns="" xmlns:a16="http://schemas.microsoft.com/office/drawing/2014/main" id="{290DF445-50A9-4E3C-8986-2138E8C64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497" y="737118"/>
            <a:ext cx="5073650" cy="560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1CC6D50-5A28-4D0F-AB87-638D9A1D942A}"/>
              </a:ext>
            </a:extLst>
          </p:cNvPr>
          <p:cNvSpPr txBox="1"/>
          <p:nvPr/>
        </p:nvSpPr>
        <p:spPr>
          <a:xfrm>
            <a:off x="618067" y="1810808"/>
            <a:ext cx="52703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</a:t>
            </a:r>
            <a:r>
              <a:rPr lang="en-US" sz="3200" dirty="0" smtClean="0"/>
              <a:t>ow </a:t>
            </a:r>
            <a:r>
              <a:rPr lang="en-US" sz="3200" dirty="0"/>
              <a:t>can we qualify our library against so many different clients’ needs?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08CE471-1C03-434F-B911-464CB8EB736B}"/>
              </a:ext>
            </a:extLst>
          </p:cNvPr>
          <p:cNvSpPr txBox="1"/>
          <p:nvPr/>
        </p:nvSpPr>
        <p:spPr>
          <a:xfrm>
            <a:off x="615810" y="3758973"/>
            <a:ext cx="52703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I.E., how can we test the </a:t>
            </a:r>
            <a:r>
              <a:rPr lang="en-US" sz="3200" b="1" i="1" dirty="0"/>
              <a:t>integration</a:t>
            </a:r>
            <a:r>
              <a:rPr lang="en-US" sz="3200" dirty="0"/>
              <a:t> of the library with each client library or application?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B3AA1-E283-415D-AD41-9FF812E8FCD9}" type="slidenum">
              <a:rPr lang="en-US" smtClean="0"/>
              <a:t>9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15810" y="688267"/>
            <a:ext cx="60065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Dilemma or Quandary?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6306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7425</TotalTime>
  <Words>750</Words>
  <Application>Microsoft Office PowerPoint</Application>
  <PresentationFormat>Custom</PresentationFormat>
  <Paragraphs>168</Paragraphs>
  <Slides>32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Save $$ Testing Code the Playback-Based Way </vt:lpstr>
      <vt:lpstr>PowerPoint Presentation</vt:lpstr>
      <vt:lpstr>PowerPoint Presentation</vt:lpstr>
      <vt:lpstr>PowerPoint Presentation</vt:lpstr>
      <vt:lpstr>Your library is inadequately tested! 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Engineering Tips</vt:lpstr>
      <vt:lpstr>PowerPoint Presentation</vt:lpstr>
      <vt:lpstr>PowerPoint Presentation</vt:lpstr>
      <vt:lpstr>https://github.com/WilliamClements/CppPlayer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CppPlayer</dc:title>
  <dc:creator>William Clements</dc:creator>
  <cp:lastModifiedBy>William Clements</cp:lastModifiedBy>
  <cp:revision>82</cp:revision>
  <dcterms:created xsi:type="dcterms:W3CDTF">2018-09-04T22:13:05Z</dcterms:created>
  <dcterms:modified xsi:type="dcterms:W3CDTF">2018-09-26T19:29:37Z</dcterms:modified>
</cp:coreProperties>
</file>